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58" r:id="rId3"/>
    <p:sldId id="260" r:id="rId4"/>
    <p:sldId id="301" r:id="rId5"/>
    <p:sldId id="303" r:id="rId6"/>
    <p:sldId id="261" r:id="rId7"/>
    <p:sldId id="304" r:id="rId8"/>
    <p:sldId id="305" r:id="rId9"/>
    <p:sldId id="306" r:id="rId10"/>
    <p:sldId id="307" r:id="rId11"/>
    <p:sldId id="308" r:id="rId12"/>
    <p:sldId id="309" r:id="rId13"/>
    <p:sldId id="310" r:id="rId14"/>
  </p:sldIdLst>
  <p:sldSz cx="9144000" cy="5143500" type="screen16x9"/>
  <p:notesSz cx="6858000" cy="9144000"/>
  <p:embeddedFontLst>
    <p:embeddedFont>
      <p:font typeface="HY헤드라인M" panose="02030600000101010101" pitchFamily="18" charset="-127"/>
      <p:regular r:id="rId16"/>
    </p:embeddedFont>
    <p:embeddedFont>
      <p:font typeface="Mandali" panose="020B0600000101010101" charset="0"/>
      <p:regular r:id="rId17"/>
    </p:embeddedFont>
    <p:embeddedFont>
      <p:font typeface="Spinnaker" panose="020B0600000101010101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A47"/>
    <a:srgbClr val="747582"/>
    <a:srgbClr val="E07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A6AC9E-6918-4312-95FF-616631C47FE3}">
  <a:tblStyle styleId="{D2A6AC9E-6918-4312-95FF-616631C47F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89408A-1E4A-4B33-B020-0E2DBF53BF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0" autoAdjust="0"/>
  </p:normalViewPr>
  <p:slideViewPr>
    <p:cSldViewPr snapToGrid="0" showGuides="1">
      <p:cViewPr varScale="1">
        <p:scale>
          <a:sx n="138" d="100"/>
          <a:sy n="138" d="100"/>
        </p:scale>
        <p:origin x="114" y="168"/>
      </p:cViewPr>
      <p:guideLst>
        <p:guide orient="horz" pos="109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88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727fc0f3e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727fc0f3e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8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727fc0f3e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727fc0f3e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125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1" name="Google Shape;12601;g1727fc0f3ef_1_27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2" name="Google Shape;12602;g1727fc0f3ef_1_27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6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70c8aa450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70c8aa450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g1727fc0f3ef_1_20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7" name="Google Shape;7257;g1727fc0f3ef_1_20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21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85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70c8aa450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70c8aa450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08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27fc0f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27fc0f3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5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27fc0f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27fc0f3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69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43400" y="-1442525"/>
            <a:ext cx="12563875" cy="7484975"/>
            <a:chOff x="-1343400" y="-1442525"/>
            <a:chExt cx="12563875" cy="748497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343400" y="-1442525"/>
              <a:ext cx="12563875" cy="7484975"/>
              <a:chOff x="-1343400" y="-1442525"/>
              <a:chExt cx="12563875" cy="7484975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987349" y="3024590"/>
                <a:ext cx="1507140" cy="3693660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5270" extrusionOk="0">
                    <a:moveTo>
                      <a:pt x="477" y="8231"/>
                    </a:moveTo>
                    <a:cubicBezTo>
                      <a:pt x="0" y="11256"/>
                      <a:pt x="2035" y="14702"/>
                      <a:pt x="5078" y="15050"/>
                    </a:cubicBezTo>
                    <a:cubicBezTo>
                      <a:pt x="6856" y="15270"/>
                      <a:pt x="8634" y="14482"/>
                      <a:pt x="10375" y="14115"/>
                    </a:cubicBezTo>
                    <a:lnTo>
                      <a:pt x="10375" y="1"/>
                    </a:lnTo>
                    <a:cubicBezTo>
                      <a:pt x="8909" y="294"/>
                      <a:pt x="7479" y="771"/>
                      <a:pt x="6122" y="1412"/>
                    </a:cubicBezTo>
                    <a:cubicBezTo>
                      <a:pt x="3355" y="2750"/>
                      <a:pt x="953" y="5188"/>
                      <a:pt x="477" y="82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-1343400" y="2828906"/>
                <a:ext cx="3885351" cy="2685920"/>
              </a:xfrm>
              <a:custGeom>
                <a:avLst/>
                <a:gdLst/>
                <a:ahLst/>
                <a:cxnLst/>
                <a:rect l="l" t="t" r="r" b="b"/>
                <a:pathLst>
                  <a:path w="193277" h="133578" extrusionOk="0">
                    <a:moveTo>
                      <a:pt x="0" y="0"/>
                    </a:moveTo>
                    <a:lnTo>
                      <a:pt x="0" y="133577"/>
                    </a:lnTo>
                    <a:cubicBezTo>
                      <a:pt x="28331" y="127191"/>
                      <a:pt x="62822" y="123421"/>
                      <a:pt x="81024" y="92840"/>
                    </a:cubicBezTo>
                    <a:cubicBezTo>
                      <a:pt x="108454" y="46758"/>
                      <a:pt x="106007" y="21100"/>
                      <a:pt x="154874" y="18990"/>
                    </a:cubicBezTo>
                    <a:cubicBezTo>
                      <a:pt x="179406" y="17921"/>
                      <a:pt x="189394" y="8806"/>
                      <a:pt x="193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-595150" y="539500"/>
                <a:ext cx="2286175" cy="5502950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3837875" y="676475"/>
                <a:ext cx="6592375" cy="5181388"/>
              </a:xfrm>
              <a:custGeom>
                <a:avLst/>
                <a:gdLst/>
                <a:ahLst/>
                <a:cxnLst/>
                <a:rect l="l" t="t" r="r" b="b"/>
                <a:pathLst>
                  <a:path w="263695" h="175834" extrusionOk="0">
                    <a:moveTo>
                      <a:pt x="109102" y="110058"/>
                    </a:moveTo>
                    <a:cubicBezTo>
                      <a:pt x="74132" y="175130"/>
                      <a:pt x="2223" y="175833"/>
                      <a:pt x="1" y="175833"/>
                    </a:cubicBezTo>
                    <a:lnTo>
                      <a:pt x="263694" y="175833"/>
                    </a:lnTo>
                    <a:lnTo>
                      <a:pt x="263694" y="0"/>
                    </a:lnTo>
                    <a:lnTo>
                      <a:pt x="229006" y="0"/>
                    </a:lnTo>
                    <a:cubicBezTo>
                      <a:pt x="256070" y="110423"/>
                      <a:pt x="143706" y="45661"/>
                      <a:pt x="109102" y="110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6141300" y="-1442525"/>
                <a:ext cx="4288950" cy="3233250"/>
              </a:xfrm>
              <a:custGeom>
                <a:avLst/>
                <a:gdLst/>
                <a:ahLst/>
                <a:cxnLst/>
                <a:rect l="l" t="t" r="r" b="b"/>
                <a:pathLst>
                  <a:path w="171558" h="129330" extrusionOk="0">
                    <a:moveTo>
                      <a:pt x="171557" y="129329"/>
                    </a:moveTo>
                    <a:lnTo>
                      <a:pt x="171557" y="1"/>
                    </a:lnTo>
                    <a:cubicBezTo>
                      <a:pt x="159122" y="5205"/>
                      <a:pt x="140864" y="10832"/>
                      <a:pt x="114390" y="15390"/>
                    </a:cubicBezTo>
                    <a:cubicBezTo>
                      <a:pt x="58264" y="25011"/>
                      <a:pt x="68617" y="97229"/>
                      <a:pt x="0" y="1293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463750" y="-257250"/>
                <a:ext cx="4756725" cy="3365700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88894" y="4308581"/>
              <a:ext cx="883759" cy="600001"/>
              <a:chOff x="-3966800" y="-2580100"/>
              <a:chExt cx="1127675" cy="765600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798889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018025" y="996700"/>
            <a:ext cx="58653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018025" y="3030600"/>
            <a:ext cx="58653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dali"/>
                <a:ea typeface="Mandali"/>
                <a:cs typeface="Mandali"/>
                <a:sym typeface="Manda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8"/>
          <p:cNvGrpSpPr/>
          <p:nvPr/>
        </p:nvGrpSpPr>
        <p:grpSpPr>
          <a:xfrm>
            <a:off x="-1665150" y="-290950"/>
            <a:ext cx="12102225" cy="5961100"/>
            <a:chOff x="-1665150" y="-290950"/>
            <a:chExt cx="12102225" cy="5961100"/>
          </a:xfrm>
        </p:grpSpPr>
        <p:grpSp>
          <p:nvGrpSpPr>
            <p:cNvPr id="384" name="Google Shape;384;p28"/>
            <p:cNvGrpSpPr/>
            <p:nvPr/>
          </p:nvGrpSpPr>
          <p:grpSpPr>
            <a:xfrm>
              <a:off x="-1665150" y="-290950"/>
              <a:ext cx="12102225" cy="5961100"/>
              <a:chOff x="-1665150" y="-290950"/>
              <a:chExt cx="12102225" cy="5961100"/>
            </a:xfrm>
          </p:grpSpPr>
          <p:grpSp>
            <p:nvGrpSpPr>
              <p:cNvPr id="385" name="Google Shape;385;p28"/>
              <p:cNvGrpSpPr/>
              <p:nvPr/>
            </p:nvGrpSpPr>
            <p:grpSpPr>
              <a:xfrm>
                <a:off x="-1665150" y="2304450"/>
                <a:ext cx="4756725" cy="3365700"/>
                <a:chOff x="-1665150" y="2304450"/>
                <a:chExt cx="4756725" cy="3365700"/>
              </a:xfrm>
            </p:grpSpPr>
            <p:sp>
              <p:nvSpPr>
                <p:cNvPr id="386" name="Google Shape;386;p28"/>
                <p:cNvSpPr/>
                <p:nvPr/>
              </p:nvSpPr>
              <p:spPr>
                <a:xfrm flipH="1">
                  <a:off x="-133661" y="4459676"/>
                  <a:ext cx="1934537" cy="78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65" h="60263" extrusionOk="0">
                      <a:moveTo>
                        <a:pt x="142664" y="60262"/>
                      </a:moveTo>
                      <a:lnTo>
                        <a:pt x="142664" y="1"/>
                      </a:lnTo>
                      <a:cubicBezTo>
                        <a:pt x="118976" y="39613"/>
                        <a:pt x="31678" y="15334"/>
                        <a:pt x="0" y="60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8"/>
                <p:cNvSpPr/>
                <p:nvPr/>
              </p:nvSpPr>
              <p:spPr>
                <a:xfrm>
                  <a:off x="-1665150" y="2304450"/>
                  <a:ext cx="4756725" cy="33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69" h="134628" extrusionOk="0">
                      <a:moveTo>
                        <a:pt x="0" y="0"/>
                      </a:moveTo>
                      <a:cubicBezTo>
                        <a:pt x="2239" y="5010"/>
                        <a:pt x="2932" y="21958"/>
                        <a:pt x="13431" y="30059"/>
                      </a:cubicBezTo>
                      <a:cubicBezTo>
                        <a:pt x="23931" y="38160"/>
                        <a:pt x="47701" y="34643"/>
                        <a:pt x="62997" y="48607"/>
                      </a:cubicBezTo>
                      <a:cubicBezTo>
                        <a:pt x="78293" y="62571"/>
                        <a:pt x="83996" y="99505"/>
                        <a:pt x="105208" y="113842"/>
                      </a:cubicBezTo>
                      <a:cubicBezTo>
                        <a:pt x="126420" y="128179"/>
                        <a:pt x="176092" y="131164"/>
                        <a:pt x="190269" y="13462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88" name="Google Shape;388;p28"/>
              <p:cNvGrpSpPr/>
              <p:nvPr/>
            </p:nvGrpSpPr>
            <p:grpSpPr>
              <a:xfrm>
                <a:off x="5605150" y="-290950"/>
                <a:ext cx="4831925" cy="5709350"/>
                <a:chOff x="5605150" y="-290950"/>
                <a:chExt cx="4831925" cy="5709350"/>
              </a:xfrm>
            </p:grpSpPr>
            <p:sp>
              <p:nvSpPr>
                <p:cNvPr id="389" name="Google Shape;389;p28"/>
                <p:cNvSpPr/>
                <p:nvPr/>
              </p:nvSpPr>
              <p:spPr>
                <a:xfrm>
                  <a:off x="6424498" y="1996850"/>
                  <a:ext cx="4012576" cy="3339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68" h="107920" extrusionOk="0">
                      <a:moveTo>
                        <a:pt x="1" y="107919"/>
                      </a:moveTo>
                      <a:lnTo>
                        <a:pt x="129667" y="107919"/>
                      </a:lnTo>
                      <a:lnTo>
                        <a:pt x="129667" y="0"/>
                      </a:lnTo>
                      <a:cubicBezTo>
                        <a:pt x="99874" y="49487"/>
                        <a:pt x="22198" y="63131"/>
                        <a:pt x="1" y="1079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8"/>
                <p:cNvSpPr/>
                <p:nvPr/>
              </p:nvSpPr>
              <p:spPr>
                <a:xfrm flipH="1">
                  <a:off x="5605150" y="-290950"/>
                  <a:ext cx="4831925" cy="33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77" h="133578" extrusionOk="0">
                      <a:moveTo>
                        <a:pt x="0" y="0"/>
                      </a:moveTo>
                      <a:lnTo>
                        <a:pt x="0" y="133577"/>
                      </a:lnTo>
                      <a:cubicBezTo>
                        <a:pt x="28331" y="127191"/>
                        <a:pt x="62822" y="123421"/>
                        <a:pt x="81024" y="92840"/>
                      </a:cubicBezTo>
                      <a:cubicBezTo>
                        <a:pt x="108454" y="46758"/>
                        <a:pt x="106007" y="21100"/>
                        <a:pt x="154874" y="18990"/>
                      </a:cubicBezTo>
                      <a:cubicBezTo>
                        <a:pt x="179406" y="17921"/>
                        <a:pt x="189394" y="8806"/>
                        <a:pt x="193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8"/>
                <p:cNvSpPr/>
                <p:nvPr/>
              </p:nvSpPr>
              <p:spPr>
                <a:xfrm flipH="1">
                  <a:off x="7175624" y="-84550"/>
                  <a:ext cx="2286175" cy="550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7" h="220118" extrusionOk="0">
                      <a:moveTo>
                        <a:pt x="0" y="0"/>
                      </a:moveTo>
                      <a:cubicBezTo>
                        <a:pt x="6876" y="6922"/>
                        <a:pt x="35024" y="21088"/>
                        <a:pt x="41258" y="41533"/>
                      </a:cubicBezTo>
                      <a:cubicBezTo>
                        <a:pt x="47493" y="61979"/>
                        <a:pt x="30347" y="101093"/>
                        <a:pt x="37407" y="122673"/>
                      </a:cubicBezTo>
                      <a:cubicBezTo>
                        <a:pt x="44467" y="144253"/>
                        <a:pt x="74609" y="154773"/>
                        <a:pt x="83616" y="171014"/>
                      </a:cubicBezTo>
                      <a:cubicBezTo>
                        <a:pt x="92623" y="187255"/>
                        <a:pt x="90142" y="211934"/>
                        <a:pt x="91447" y="22011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28"/>
            <p:cNvGrpSpPr/>
            <p:nvPr/>
          </p:nvGrpSpPr>
          <p:grpSpPr>
            <a:xfrm>
              <a:off x="7988894" y="4308581"/>
              <a:ext cx="883759" cy="600001"/>
              <a:chOff x="-3966800" y="-2580100"/>
              <a:chExt cx="1127675" cy="765600"/>
            </a:xfrm>
          </p:grpSpPr>
          <p:cxnSp>
            <p:nvCxnSpPr>
              <p:cNvPr id="393" name="Google Shape;393;p28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8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8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28"/>
            <p:cNvGrpSpPr/>
            <p:nvPr/>
          </p:nvGrpSpPr>
          <p:grpSpPr>
            <a:xfrm>
              <a:off x="798889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397" name="Google Shape;397;p28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8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8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-2040622" y="-843250"/>
            <a:ext cx="12642739" cy="8720487"/>
            <a:chOff x="-2040622" y="-843250"/>
            <a:chExt cx="12642739" cy="872048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2040622" y="-843250"/>
              <a:ext cx="12642739" cy="8720487"/>
              <a:chOff x="-2040622" y="-843250"/>
              <a:chExt cx="12642739" cy="8720487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6475980" y="-571400"/>
                <a:ext cx="3241700" cy="2698000"/>
              </a:xfrm>
              <a:custGeom>
                <a:avLst/>
                <a:gdLst/>
                <a:ahLst/>
                <a:cxnLst/>
                <a:rect l="l" t="t" r="r" b="b"/>
                <a:pathLst>
                  <a:path w="129668" h="107920" extrusionOk="0">
                    <a:moveTo>
                      <a:pt x="1" y="107919"/>
                    </a:moveTo>
                    <a:lnTo>
                      <a:pt x="129667" y="107919"/>
                    </a:lnTo>
                    <a:lnTo>
                      <a:pt x="129667" y="0"/>
                    </a:lnTo>
                    <a:cubicBezTo>
                      <a:pt x="99874" y="49487"/>
                      <a:pt x="22198" y="63131"/>
                      <a:pt x="1" y="1079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>
                <a:off x="-426400" y="-108756"/>
                <a:ext cx="3847825" cy="5844088"/>
                <a:chOff x="-426400" y="-108756"/>
                <a:chExt cx="3847825" cy="5844088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 rot="10800000" flipH="1">
                  <a:off x="-426400" y="2482406"/>
                  <a:ext cx="1611350" cy="325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54" h="130117" extrusionOk="0">
                      <a:moveTo>
                        <a:pt x="64454" y="0"/>
                      </a:moveTo>
                      <a:lnTo>
                        <a:pt x="0" y="0"/>
                      </a:lnTo>
                      <a:lnTo>
                        <a:pt x="0" y="130117"/>
                      </a:lnTo>
                      <a:cubicBezTo>
                        <a:pt x="24251" y="88648"/>
                        <a:pt x="24420" y="20875"/>
                        <a:pt x="644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-159250" y="-108756"/>
                  <a:ext cx="3580675" cy="24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27" h="96442" extrusionOk="0">
                      <a:moveTo>
                        <a:pt x="143227" y="0"/>
                      </a:moveTo>
                      <a:lnTo>
                        <a:pt x="0" y="0"/>
                      </a:lnTo>
                      <a:lnTo>
                        <a:pt x="0" y="96441"/>
                      </a:lnTo>
                      <a:cubicBezTo>
                        <a:pt x="30834" y="50584"/>
                        <a:pt x="41131" y="5571"/>
                        <a:pt x="77873" y="8778"/>
                      </a:cubicBezTo>
                      <a:cubicBezTo>
                        <a:pt x="111436" y="11704"/>
                        <a:pt x="132452" y="5121"/>
                        <a:pt x="1432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34;p3"/>
              <p:cNvSpPr/>
              <p:nvPr/>
            </p:nvSpPr>
            <p:spPr>
              <a:xfrm>
                <a:off x="5676913" y="1436725"/>
                <a:ext cx="46961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187847" h="175834" extrusionOk="0">
                    <a:moveTo>
                      <a:pt x="79900" y="109720"/>
                    </a:moveTo>
                    <a:cubicBezTo>
                      <a:pt x="30666" y="118216"/>
                      <a:pt x="15840" y="151526"/>
                      <a:pt x="1" y="175833"/>
                    </a:cubicBezTo>
                    <a:lnTo>
                      <a:pt x="173302" y="175833"/>
                    </a:lnTo>
                    <a:lnTo>
                      <a:pt x="173302" y="0"/>
                    </a:lnTo>
                    <a:lnTo>
                      <a:pt x="156000" y="0"/>
                    </a:lnTo>
                    <a:cubicBezTo>
                      <a:pt x="187847" y="68224"/>
                      <a:pt x="154453" y="96835"/>
                      <a:pt x="79900" y="1097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rot="2700000">
                <a:off x="-429853" y="-707275"/>
                <a:ext cx="2286153" cy="5502897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36;p3"/>
              <p:cNvSpPr/>
              <p:nvPr/>
            </p:nvSpPr>
            <p:spPr>
              <a:xfrm rot="4615608">
                <a:off x="6046461" y="3496932"/>
                <a:ext cx="4756814" cy="3365763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7988895" y="4308580"/>
              <a:ext cx="883759" cy="600001"/>
              <a:chOff x="-3966800" y="-2580100"/>
              <a:chExt cx="1127675" cy="765600"/>
            </a:xfrm>
          </p:grpSpPr>
          <p:cxnSp>
            <p:nvCxnSpPr>
              <p:cNvPr id="38" name="Google Shape;38;p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8141295" y="391905"/>
              <a:ext cx="883759" cy="600001"/>
              <a:chOff x="-3966800" y="-2580100"/>
              <a:chExt cx="1127675" cy="765600"/>
            </a:xfrm>
          </p:grpSpPr>
          <p:cxnSp>
            <p:nvCxnSpPr>
              <p:cNvPr id="42" name="Google Shape;42;p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6344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254800" y="3442650"/>
            <a:ext cx="4634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dali"/>
                <a:ea typeface="Mandali"/>
                <a:cs typeface="Mandali"/>
                <a:sym typeface="Mand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3891150" y="1316850"/>
            <a:ext cx="13617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9"/>
          <p:cNvGrpSpPr/>
          <p:nvPr/>
        </p:nvGrpSpPr>
        <p:grpSpPr>
          <a:xfrm>
            <a:off x="-1901713" y="-1677934"/>
            <a:ext cx="13122188" cy="7840598"/>
            <a:chOff x="-1901713" y="-1677934"/>
            <a:chExt cx="13122188" cy="7840598"/>
          </a:xfrm>
        </p:grpSpPr>
        <p:grpSp>
          <p:nvGrpSpPr>
            <p:cNvPr id="106" name="Google Shape;106;p9"/>
            <p:cNvGrpSpPr/>
            <p:nvPr/>
          </p:nvGrpSpPr>
          <p:grpSpPr>
            <a:xfrm>
              <a:off x="-1901713" y="-1677934"/>
              <a:ext cx="5739597" cy="7445834"/>
              <a:chOff x="-1901713" y="-1677934"/>
              <a:chExt cx="5739597" cy="7445834"/>
            </a:xfrm>
          </p:grpSpPr>
          <p:sp>
            <p:nvSpPr>
              <p:cNvPr id="107" name="Google Shape;107;p9"/>
              <p:cNvSpPr/>
              <p:nvPr/>
            </p:nvSpPr>
            <p:spPr>
              <a:xfrm flipH="1">
                <a:off x="-487642" y="3449265"/>
                <a:ext cx="1507140" cy="2318635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5270" extrusionOk="0">
                    <a:moveTo>
                      <a:pt x="477" y="8231"/>
                    </a:moveTo>
                    <a:cubicBezTo>
                      <a:pt x="0" y="11256"/>
                      <a:pt x="2035" y="14702"/>
                      <a:pt x="5078" y="15050"/>
                    </a:cubicBezTo>
                    <a:cubicBezTo>
                      <a:pt x="6856" y="15270"/>
                      <a:pt x="8634" y="14482"/>
                      <a:pt x="10375" y="14115"/>
                    </a:cubicBezTo>
                    <a:lnTo>
                      <a:pt x="10375" y="1"/>
                    </a:lnTo>
                    <a:cubicBezTo>
                      <a:pt x="8909" y="294"/>
                      <a:pt x="7479" y="771"/>
                      <a:pt x="6122" y="1412"/>
                    </a:cubicBezTo>
                    <a:cubicBezTo>
                      <a:pt x="3355" y="2750"/>
                      <a:pt x="953" y="5188"/>
                      <a:pt x="477" y="82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 rot="-5400000" flipH="1">
                <a:off x="-1087375" y="-1078219"/>
                <a:ext cx="3885351" cy="2685920"/>
              </a:xfrm>
              <a:custGeom>
                <a:avLst/>
                <a:gdLst/>
                <a:ahLst/>
                <a:cxnLst/>
                <a:rect l="l" t="t" r="r" b="b"/>
                <a:pathLst>
                  <a:path w="193277" h="133578" extrusionOk="0">
                    <a:moveTo>
                      <a:pt x="0" y="0"/>
                    </a:moveTo>
                    <a:lnTo>
                      <a:pt x="0" y="133577"/>
                    </a:lnTo>
                    <a:cubicBezTo>
                      <a:pt x="28331" y="127191"/>
                      <a:pt x="62822" y="123421"/>
                      <a:pt x="81024" y="92840"/>
                    </a:cubicBezTo>
                    <a:cubicBezTo>
                      <a:pt x="108454" y="46758"/>
                      <a:pt x="106007" y="21100"/>
                      <a:pt x="154874" y="18990"/>
                    </a:cubicBezTo>
                    <a:cubicBezTo>
                      <a:pt x="179406" y="17921"/>
                      <a:pt x="189394" y="8806"/>
                      <a:pt x="193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 rot="3110315">
                <a:off x="-175041" y="-952129"/>
                <a:ext cx="2286253" cy="5503137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0" name="Google Shape;110;p9"/>
            <p:cNvGrpSpPr/>
            <p:nvPr/>
          </p:nvGrpSpPr>
          <p:grpSpPr>
            <a:xfrm>
              <a:off x="4371275" y="-1442525"/>
              <a:ext cx="6849200" cy="7605188"/>
              <a:chOff x="4371275" y="-1442525"/>
              <a:chExt cx="6849200" cy="7605188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4371275" y="981275"/>
                <a:ext cx="6592375" cy="5181388"/>
              </a:xfrm>
              <a:custGeom>
                <a:avLst/>
                <a:gdLst/>
                <a:ahLst/>
                <a:cxnLst/>
                <a:rect l="l" t="t" r="r" b="b"/>
                <a:pathLst>
                  <a:path w="263695" h="175834" extrusionOk="0">
                    <a:moveTo>
                      <a:pt x="109102" y="110058"/>
                    </a:moveTo>
                    <a:cubicBezTo>
                      <a:pt x="74132" y="175130"/>
                      <a:pt x="2223" y="175833"/>
                      <a:pt x="1" y="175833"/>
                    </a:cubicBezTo>
                    <a:lnTo>
                      <a:pt x="263694" y="175833"/>
                    </a:lnTo>
                    <a:lnTo>
                      <a:pt x="263694" y="0"/>
                    </a:lnTo>
                    <a:lnTo>
                      <a:pt x="229006" y="0"/>
                    </a:lnTo>
                    <a:cubicBezTo>
                      <a:pt x="256070" y="110423"/>
                      <a:pt x="143706" y="45661"/>
                      <a:pt x="109102" y="1100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 rot="10800000" flipH="1">
                <a:off x="6141300" y="-1442525"/>
                <a:ext cx="4288950" cy="3233250"/>
              </a:xfrm>
              <a:custGeom>
                <a:avLst/>
                <a:gdLst/>
                <a:ahLst/>
                <a:cxnLst/>
                <a:rect l="l" t="t" r="r" b="b"/>
                <a:pathLst>
                  <a:path w="171558" h="129330" extrusionOk="0">
                    <a:moveTo>
                      <a:pt x="171557" y="129329"/>
                    </a:moveTo>
                    <a:lnTo>
                      <a:pt x="171557" y="1"/>
                    </a:lnTo>
                    <a:cubicBezTo>
                      <a:pt x="159122" y="5205"/>
                      <a:pt x="140864" y="10832"/>
                      <a:pt x="114390" y="15390"/>
                    </a:cubicBezTo>
                    <a:cubicBezTo>
                      <a:pt x="58264" y="25011"/>
                      <a:pt x="68617" y="97229"/>
                      <a:pt x="0" y="1293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6463750" y="-257250"/>
                <a:ext cx="4756725" cy="3365700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144550" y="1766850"/>
            <a:ext cx="4854900" cy="7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144550" y="2426850"/>
            <a:ext cx="48549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6" name="Google Shape;116;p9"/>
          <p:cNvGrpSpPr/>
          <p:nvPr/>
        </p:nvGrpSpPr>
        <p:grpSpPr>
          <a:xfrm>
            <a:off x="7988894" y="4308581"/>
            <a:ext cx="883759" cy="600001"/>
            <a:chOff x="-3966800" y="-2580100"/>
            <a:chExt cx="1127675" cy="765600"/>
          </a:xfrm>
        </p:grpSpPr>
        <p:cxnSp>
          <p:nvCxnSpPr>
            <p:cNvPr id="117" name="Google Shape;117;p9"/>
            <p:cNvCxnSpPr/>
            <p:nvPr/>
          </p:nvCxnSpPr>
          <p:spPr>
            <a:xfrm>
              <a:off x="-3793300" y="-2580100"/>
              <a:ext cx="765600" cy="76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-3359625" y="-2457550"/>
              <a:ext cx="520500" cy="520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9"/>
            <p:cNvCxnSpPr/>
            <p:nvPr/>
          </p:nvCxnSpPr>
          <p:spPr>
            <a:xfrm>
              <a:off x="-3966800" y="-2457550"/>
              <a:ext cx="520500" cy="520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" name="Google Shape;120;p9"/>
          <p:cNvGrpSpPr/>
          <p:nvPr/>
        </p:nvGrpSpPr>
        <p:grpSpPr>
          <a:xfrm>
            <a:off x="7988895" y="239505"/>
            <a:ext cx="883759" cy="600001"/>
            <a:chOff x="-3966800" y="-2580100"/>
            <a:chExt cx="1127675" cy="765600"/>
          </a:xfrm>
        </p:grpSpPr>
        <p:cxnSp>
          <p:nvCxnSpPr>
            <p:cNvPr id="121" name="Google Shape;121;p9"/>
            <p:cNvCxnSpPr/>
            <p:nvPr/>
          </p:nvCxnSpPr>
          <p:spPr>
            <a:xfrm>
              <a:off x="-3793300" y="-2580100"/>
              <a:ext cx="765600" cy="76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3359625" y="-2457550"/>
              <a:ext cx="520500" cy="520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9"/>
            <p:cNvCxnSpPr/>
            <p:nvPr/>
          </p:nvCxnSpPr>
          <p:spPr>
            <a:xfrm>
              <a:off x="-3966800" y="-2457550"/>
              <a:ext cx="520500" cy="520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3"/>
          <p:cNvGrpSpPr/>
          <p:nvPr/>
        </p:nvGrpSpPr>
        <p:grpSpPr>
          <a:xfrm>
            <a:off x="-1665150" y="-290950"/>
            <a:ext cx="12102225" cy="5961100"/>
            <a:chOff x="-1665150" y="-290950"/>
            <a:chExt cx="12102225" cy="5961100"/>
          </a:xfrm>
        </p:grpSpPr>
        <p:grpSp>
          <p:nvGrpSpPr>
            <p:cNvPr id="157" name="Google Shape;157;p13"/>
            <p:cNvGrpSpPr/>
            <p:nvPr/>
          </p:nvGrpSpPr>
          <p:grpSpPr>
            <a:xfrm>
              <a:off x="-1665150" y="-290950"/>
              <a:ext cx="12102225" cy="5961100"/>
              <a:chOff x="-1665150" y="-290950"/>
              <a:chExt cx="12102225" cy="5961100"/>
            </a:xfrm>
          </p:grpSpPr>
          <p:grpSp>
            <p:nvGrpSpPr>
              <p:cNvPr id="158" name="Google Shape;158;p13"/>
              <p:cNvGrpSpPr/>
              <p:nvPr/>
            </p:nvGrpSpPr>
            <p:grpSpPr>
              <a:xfrm>
                <a:off x="-1665150" y="2304450"/>
                <a:ext cx="4756725" cy="3365700"/>
                <a:chOff x="-1665150" y="2304450"/>
                <a:chExt cx="4756725" cy="3365700"/>
              </a:xfrm>
            </p:grpSpPr>
            <p:sp>
              <p:nvSpPr>
                <p:cNvPr id="159" name="Google Shape;159;p13"/>
                <p:cNvSpPr/>
                <p:nvPr/>
              </p:nvSpPr>
              <p:spPr>
                <a:xfrm flipH="1">
                  <a:off x="-133661" y="4459676"/>
                  <a:ext cx="1934537" cy="78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65" h="60263" extrusionOk="0">
                      <a:moveTo>
                        <a:pt x="142664" y="60262"/>
                      </a:moveTo>
                      <a:lnTo>
                        <a:pt x="142664" y="1"/>
                      </a:lnTo>
                      <a:cubicBezTo>
                        <a:pt x="118976" y="39613"/>
                        <a:pt x="31678" y="15334"/>
                        <a:pt x="0" y="60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3"/>
                <p:cNvSpPr/>
                <p:nvPr/>
              </p:nvSpPr>
              <p:spPr>
                <a:xfrm>
                  <a:off x="-1665150" y="2304450"/>
                  <a:ext cx="4756725" cy="33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69" h="134628" extrusionOk="0">
                      <a:moveTo>
                        <a:pt x="0" y="0"/>
                      </a:moveTo>
                      <a:cubicBezTo>
                        <a:pt x="2239" y="5010"/>
                        <a:pt x="2932" y="21958"/>
                        <a:pt x="13431" y="30059"/>
                      </a:cubicBezTo>
                      <a:cubicBezTo>
                        <a:pt x="23931" y="38160"/>
                        <a:pt x="47701" y="34643"/>
                        <a:pt x="62997" y="48607"/>
                      </a:cubicBezTo>
                      <a:cubicBezTo>
                        <a:pt x="78293" y="62571"/>
                        <a:pt x="83996" y="99505"/>
                        <a:pt x="105208" y="113842"/>
                      </a:cubicBezTo>
                      <a:cubicBezTo>
                        <a:pt x="126420" y="128179"/>
                        <a:pt x="176092" y="131164"/>
                        <a:pt x="190269" y="13462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61" name="Google Shape;161;p13"/>
              <p:cNvGrpSpPr/>
              <p:nvPr/>
            </p:nvGrpSpPr>
            <p:grpSpPr>
              <a:xfrm>
                <a:off x="5605150" y="-290950"/>
                <a:ext cx="4831925" cy="5709350"/>
                <a:chOff x="5605150" y="-290950"/>
                <a:chExt cx="4831925" cy="5709350"/>
              </a:xfrm>
            </p:grpSpPr>
            <p:sp>
              <p:nvSpPr>
                <p:cNvPr id="162" name="Google Shape;162;p13"/>
                <p:cNvSpPr/>
                <p:nvPr/>
              </p:nvSpPr>
              <p:spPr>
                <a:xfrm>
                  <a:off x="6424498" y="1996850"/>
                  <a:ext cx="4012576" cy="3339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68" h="107920" extrusionOk="0">
                      <a:moveTo>
                        <a:pt x="1" y="107919"/>
                      </a:moveTo>
                      <a:lnTo>
                        <a:pt x="129667" y="107919"/>
                      </a:lnTo>
                      <a:lnTo>
                        <a:pt x="129667" y="0"/>
                      </a:lnTo>
                      <a:cubicBezTo>
                        <a:pt x="99874" y="49487"/>
                        <a:pt x="22198" y="63131"/>
                        <a:pt x="1" y="1079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3"/>
                <p:cNvSpPr/>
                <p:nvPr/>
              </p:nvSpPr>
              <p:spPr>
                <a:xfrm flipH="1">
                  <a:off x="5605150" y="-290950"/>
                  <a:ext cx="4831925" cy="33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77" h="133578" extrusionOk="0">
                      <a:moveTo>
                        <a:pt x="0" y="0"/>
                      </a:moveTo>
                      <a:lnTo>
                        <a:pt x="0" y="133577"/>
                      </a:lnTo>
                      <a:cubicBezTo>
                        <a:pt x="28331" y="127191"/>
                        <a:pt x="62822" y="123421"/>
                        <a:pt x="81024" y="92840"/>
                      </a:cubicBezTo>
                      <a:cubicBezTo>
                        <a:pt x="108454" y="46758"/>
                        <a:pt x="106007" y="21100"/>
                        <a:pt x="154874" y="18990"/>
                      </a:cubicBezTo>
                      <a:cubicBezTo>
                        <a:pt x="179406" y="17921"/>
                        <a:pt x="189394" y="8806"/>
                        <a:pt x="193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3"/>
                <p:cNvSpPr/>
                <p:nvPr/>
              </p:nvSpPr>
              <p:spPr>
                <a:xfrm flipH="1">
                  <a:off x="7175624" y="-84550"/>
                  <a:ext cx="2286175" cy="550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7" h="220118" extrusionOk="0">
                      <a:moveTo>
                        <a:pt x="0" y="0"/>
                      </a:moveTo>
                      <a:cubicBezTo>
                        <a:pt x="6876" y="6922"/>
                        <a:pt x="35024" y="21088"/>
                        <a:pt x="41258" y="41533"/>
                      </a:cubicBezTo>
                      <a:cubicBezTo>
                        <a:pt x="47493" y="61979"/>
                        <a:pt x="30347" y="101093"/>
                        <a:pt x="37407" y="122673"/>
                      </a:cubicBezTo>
                      <a:cubicBezTo>
                        <a:pt x="44467" y="144253"/>
                        <a:pt x="74609" y="154773"/>
                        <a:pt x="83616" y="171014"/>
                      </a:cubicBezTo>
                      <a:cubicBezTo>
                        <a:pt x="92623" y="187255"/>
                        <a:pt x="90142" y="211934"/>
                        <a:pt x="91447" y="22011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65" name="Google Shape;165;p13"/>
            <p:cNvGrpSpPr/>
            <p:nvPr/>
          </p:nvGrpSpPr>
          <p:grpSpPr>
            <a:xfrm>
              <a:off x="7988894" y="4308581"/>
              <a:ext cx="883759" cy="600001"/>
              <a:chOff x="-3966800" y="-2580100"/>
              <a:chExt cx="1127675" cy="765600"/>
            </a:xfrm>
          </p:grpSpPr>
          <p:cxnSp>
            <p:nvCxnSpPr>
              <p:cNvPr id="166" name="Google Shape;166;p1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1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" name="Google Shape;169;p13"/>
            <p:cNvGrpSpPr/>
            <p:nvPr/>
          </p:nvGrpSpPr>
          <p:grpSpPr>
            <a:xfrm>
              <a:off x="798889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170" name="Google Shape;170;p1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1024800" y="23093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"/>
          </p:nvPr>
        </p:nvSpPr>
        <p:spPr>
          <a:xfrm>
            <a:off x="4172925" y="23093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3"/>
          </p:nvPr>
        </p:nvSpPr>
        <p:spPr>
          <a:xfrm>
            <a:off x="1024800" y="38951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4"/>
          </p:nvPr>
        </p:nvSpPr>
        <p:spPr>
          <a:xfrm>
            <a:off x="4172925" y="38951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5" hasCustomPrompt="1"/>
          </p:nvPr>
        </p:nvSpPr>
        <p:spPr>
          <a:xfrm>
            <a:off x="1024800" y="1460975"/>
            <a:ext cx="898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6" hasCustomPrompt="1"/>
          </p:nvPr>
        </p:nvSpPr>
        <p:spPr>
          <a:xfrm>
            <a:off x="1024800" y="3046788"/>
            <a:ext cx="898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7" hasCustomPrompt="1"/>
          </p:nvPr>
        </p:nvSpPr>
        <p:spPr>
          <a:xfrm>
            <a:off x="4172927" y="1460975"/>
            <a:ext cx="898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8" hasCustomPrompt="1"/>
          </p:nvPr>
        </p:nvSpPr>
        <p:spPr>
          <a:xfrm>
            <a:off x="4172927" y="3046788"/>
            <a:ext cx="898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innaker"/>
              <a:buNone/>
              <a:defRPr sz="30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9"/>
          </p:nvPr>
        </p:nvSpPr>
        <p:spPr>
          <a:xfrm>
            <a:off x="1024800" y="197557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3"/>
          </p:nvPr>
        </p:nvSpPr>
        <p:spPr>
          <a:xfrm>
            <a:off x="4172927" y="197557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4"/>
          </p:nvPr>
        </p:nvSpPr>
        <p:spPr>
          <a:xfrm>
            <a:off x="1024800" y="356145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5"/>
          </p:nvPr>
        </p:nvSpPr>
        <p:spPr>
          <a:xfrm>
            <a:off x="4172927" y="356145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innaker"/>
              <a:buNone/>
              <a:defRPr sz="2400" b="1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-1901713" y="-2013025"/>
            <a:ext cx="12274806" cy="10233025"/>
            <a:chOff x="-1901713" y="-2013025"/>
            <a:chExt cx="12274806" cy="10233025"/>
          </a:xfrm>
        </p:grpSpPr>
        <p:grpSp>
          <p:nvGrpSpPr>
            <p:cNvPr id="188" name="Google Shape;188;p14"/>
            <p:cNvGrpSpPr/>
            <p:nvPr/>
          </p:nvGrpSpPr>
          <p:grpSpPr>
            <a:xfrm>
              <a:off x="-1901713" y="-2013025"/>
              <a:ext cx="11201838" cy="10233025"/>
              <a:chOff x="-1901713" y="-2013025"/>
              <a:chExt cx="11201838" cy="10233025"/>
            </a:xfrm>
          </p:grpSpPr>
          <p:sp>
            <p:nvSpPr>
              <p:cNvPr id="189" name="Google Shape;189;p14"/>
              <p:cNvSpPr/>
              <p:nvPr/>
            </p:nvSpPr>
            <p:spPr>
              <a:xfrm>
                <a:off x="-315950" y="-618575"/>
                <a:ext cx="1611350" cy="3252925"/>
              </a:xfrm>
              <a:custGeom>
                <a:avLst/>
                <a:gdLst/>
                <a:ahLst/>
                <a:cxnLst/>
                <a:rect l="l" t="t" r="r" b="b"/>
                <a:pathLst>
                  <a:path w="64454" h="130117" extrusionOk="0">
                    <a:moveTo>
                      <a:pt x="64454" y="0"/>
                    </a:moveTo>
                    <a:lnTo>
                      <a:pt x="0" y="0"/>
                    </a:lnTo>
                    <a:lnTo>
                      <a:pt x="0" y="130117"/>
                    </a:lnTo>
                    <a:cubicBezTo>
                      <a:pt x="24251" y="88648"/>
                      <a:pt x="24420" y="20875"/>
                      <a:pt x="64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2706338" y="4429725"/>
                <a:ext cx="6593775" cy="3790275"/>
              </a:xfrm>
              <a:custGeom>
                <a:avLst/>
                <a:gdLst/>
                <a:ahLst/>
                <a:cxnLst/>
                <a:rect l="l" t="t" r="r" b="b"/>
                <a:pathLst>
                  <a:path w="263751" h="151611" extrusionOk="0">
                    <a:moveTo>
                      <a:pt x="263750" y="11170"/>
                    </a:moveTo>
                    <a:cubicBezTo>
                      <a:pt x="248080" y="3545"/>
                      <a:pt x="225404" y="1"/>
                      <a:pt x="193557" y="9988"/>
                    </a:cubicBezTo>
                    <a:cubicBezTo>
                      <a:pt x="126600" y="31003"/>
                      <a:pt x="88592" y="151611"/>
                      <a:pt x="0" y="113828"/>
                    </a:cubicBezTo>
                    <a:lnTo>
                      <a:pt x="0" y="149613"/>
                    </a:lnTo>
                    <a:lnTo>
                      <a:pt x="263750" y="1496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 flipH="1">
                <a:off x="4468200" y="-2013025"/>
                <a:ext cx="4831925" cy="3339450"/>
              </a:xfrm>
              <a:custGeom>
                <a:avLst/>
                <a:gdLst/>
                <a:ahLst/>
                <a:cxnLst/>
                <a:rect l="l" t="t" r="r" b="b"/>
                <a:pathLst>
                  <a:path w="193277" h="133578" extrusionOk="0">
                    <a:moveTo>
                      <a:pt x="0" y="0"/>
                    </a:moveTo>
                    <a:lnTo>
                      <a:pt x="0" y="133577"/>
                    </a:lnTo>
                    <a:cubicBezTo>
                      <a:pt x="28331" y="127191"/>
                      <a:pt x="62822" y="123421"/>
                      <a:pt x="81024" y="92840"/>
                    </a:cubicBezTo>
                    <a:cubicBezTo>
                      <a:pt x="108454" y="46758"/>
                      <a:pt x="106007" y="21100"/>
                      <a:pt x="154874" y="18990"/>
                    </a:cubicBezTo>
                    <a:cubicBezTo>
                      <a:pt x="179406" y="17921"/>
                      <a:pt x="189394" y="8806"/>
                      <a:pt x="193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14"/>
              <p:cNvGrpSpPr/>
              <p:nvPr/>
            </p:nvGrpSpPr>
            <p:grpSpPr>
              <a:xfrm>
                <a:off x="7988895" y="239505"/>
                <a:ext cx="883759" cy="600001"/>
                <a:chOff x="-3966800" y="-2580100"/>
                <a:chExt cx="1127675" cy="765600"/>
              </a:xfrm>
            </p:grpSpPr>
            <p:cxnSp>
              <p:nvCxnSpPr>
                <p:cNvPr id="193" name="Google Shape;193;p14"/>
                <p:cNvCxnSpPr/>
                <p:nvPr/>
              </p:nvCxnSpPr>
              <p:spPr>
                <a:xfrm>
                  <a:off x="-3793300" y="-2580100"/>
                  <a:ext cx="765600" cy="76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4;p14"/>
                <p:cNvCxnSpPr/>
                <p:nvPr/>
              </p:nvCxnSpPr>
              <p:spPr>
                <a:xfrm>
                  <a:off x="-3359625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95;p14"/>
                <p:cNvCxnSpPr/>
                <p:nvPr/>
              </p:nvCxnSpPr>
              <p:spPr>
                <a:xfrm>
                  <a:off x="-3966800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6" name="Google Shape;196;p14"/>
              <p:cNvSpPr/>
              <p:nvPr/>
            </p:nvSpPr>
            <p:spPr>
              <a:xfrm rot="3110315">
                <a:off x="-175041" y="-952129"/>
                <a:ext cx="2286253" cy="5503137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97" name="Google Shape;197;p14"/>
            <p:cNvSpPr/>
            <p:nvPr/>
          </p:nvSpPr>
          <p:spPr>
            <a:xfrm rot="4615608">
              <a:off x="5817436" y="2046982"/>
              <a:ext cx="4756814" cy="3365763"/>
            </a:xfrm>
            <a:custGeom>
              <a:avLst/>
              <a:gdLst/>
              <a:ahLst/>
              <a:cxnLst/>
              <a:rect l="l" t="t" r="r" b="b"/>
              <a:pathLst>
                <a:path w="190269" h="134628" extrusionOk="0">
                  <a:moveTo>
                    <a:pt x="0" y="0"/>
                  </a:moveTo>
                  <a:cubicBezTo>
                    <a:pt x="2239" y="5010"/>
                    <a:pt x="2932" y="21958"/>
                    <a:pt x="13431" y="30059"/>
                  </a:cubicBezTo>
                  <a:cubicBezTo>
                    <a:pt x="23931" y="38160"/>
                    <a:pt x="47701" y="34643"/>
                    <a:pt x="62997" y="48607"/>
                  </a:cubicBezTo>
                  <a:cubicBezTo>
                    <a:pt x="78293" y="62571"/>
                    <a:pt x="83996" y="99505"/>
                    <a:pt x="105208" y="113842"/>
                  </a:cubicBezTo>
                  <a:cubicBezTo>
                    <a:pt x="126420" y="128179"/>
                    <a:pt x="176092" y="131164"/>
                    <a:pt x="190269" y="134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8" name="Google Shape;198;p14"/>
          <p:cNvSpPr txBox="1">
            <a:spLocks noGrp="1"/>
          </p:cNvSpPr>
          <p:nvPr>
            <p:ph type="subTitle" idx="1"/>
          </p:nvPr>
        </p:nvSpPr>
        <p:spPr>
          <a:xfrm>
            <a:off x="1094563" y="1760125"/>
            <a:ext cx="6954900" cy="14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1094538" y="3256175"/>
            <a:ext cx="69549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5"/>
          <p:cNvGrpSpPr/>
          <p:nvPr/>
        </p:nvGrpSpPr>
        <p:grpSpPr>
          <a:xfrm>
            <a:off x="-1114800" y="-1968754"/>
            <a:ext cx="12236825" cy="7898544"/>
            <a:chOff x="-1114800" y="-1968754"/>
            <a:chExt cx="12236825" cy="7898544"/>
          </a:xfrm>
        </p:grpSpPr>
        <p:sp>
          <p:nvSpPr>
            <p:cNvPr id="202" name="Google Shape;202;p15"/>
            <p:cNvSpPr/>
            <p:nvPr/>
          </p:nvSpPr>
          <p:spPr>
            <a:xfrm rot="5400000">
              <a:off x="987349" y="3329390"/>
              <a:ext cx="1507140" cy="3693660"/>
            </a:xfrm>
            <a:custGeom>
              <a:avLst/>
              <a:gdLst/>
              <a:ahLst/>
              <a:cxnLst/>
              <a:rect l="l" t="t" r="r" b="b"/>
              <a:pathLst>
                <a:path w="10376" h="15270" extrusionOk="0">
                  <a:moveTo>
                    <a:pt x="477" y="8231"/>
                  </a:moveTo>
                  <a:cubicBezTo>
                    <a:pt x="0" y="11256"/>
                    <a:pt x="2035" y="14702"/>
                    <a:pt x="5078" y="15050"/>
                  </a:cubicBezTo>
                  <a:cubicBezTo>
                    <a:pt x="6856" y="15270"/>
                    <a:pt x="8634" y="14482"/>
                    <a:pt x="10375" y="14115"/>
                  </a:cubicBezTo>
                  <a:lnTo>
                    <a:pt x="10375" y="1"/>
                  </a:lnTo>
                  <a:cubicBezTo>
                    <a:pt x="8909" y="294"/>
                    <a:pt x="7479" y="771"/>
                    <a:pt x="6122" y="1412"/>
                  </a:cubicBezTo>
                  <a:cubicBezTo>
                    <a:pt x="3355" y="2750"/>
                    <a:pt x="953" y="5188"/>
                    <a:pt x="477" y="8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 rot="10800000" flipH="1">
              <a:off x="-1114800" y="2981306"/>
              <a:ext cx="3885351" cy="2685920"/>
            </a:xfrm>
            <a:custGeom>
              <a:avLst/>
              <a:gdLst/>
              <a:ahLst/>
              <a:cxnLst/>
              <a:rect l="l" t="t" r="r" b="b"/>
              <a:pathLst>
                <a:path w="193277" h="133578" extrusionOk="0">
                  <a:moveTo>
                    <a:pt x="0" y="0"/>
                  </a:moveTo>
                  <a:lnTo>
                    <a:pt x="0" y="133577"/>
                  </a:lnTo>
                  <a:cubicBezTo>
                    <a:pt x="28331" y="127191"/>
                    <a:pt x="62822" y="123421"/>
                    <a:pt x="81024" y="92840"/>
                  </a:cubicBezTo>
                  <a:cubicBezTo>
                    <a:pt x="108454" y="46758"/>
                    <a:pt x="106007" y="21100"/>
                    <a:pt x="154874" y="18990"/>
                  </a:cubicBezTo>
                  <a:cubicBezTo>
                    <a:pt x="179406" y="17921"/>
                    <a:pt x="189394" y="8806"/>
                    <a:pt x="19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 rot="-3190281">
              <a:off x="7091536" y="-2155958"/>
              <a:ext cx="2286084" cy="5502731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5"/>
          <p:cNvGrpSpPr/>
          <p:nvPr/>
        </p:nvGrpSpPr>
        <p:grpSpPr>
          <a:xfrm rot="10800000" flipH="1">
            <a:off x="-1851212" y="-920322"/>
            <a:ext cx="12236825" cy="8584344"/>
            <a:chOff x="-1876800" y="-2654554"/>
            <a:chExt cx="12236825" cy="8584344"/>
          </a:xfrm>
        </p:grpSpPr>
        <p:sp>
          <p:nvSpPr>
            <p:cNvPr id="335" name="Google Shape;335;p25"/>
            <p:cNvSpPr/>
            <p:nvPr/>
          </p:nvSpPr>
          <p:spPr>
            <a:xfrm>
              <a:off x="-315950" y="-618575"/>
              <a:ext cx="1611350" cy="3252925"/>
            </a:xfrm>
            <a:custGeom>
              <a:avLst/>
              <a:gdLst/>
              <a:ahLst/>
              <a:cxnLst/>
              <a:rect l="l" t="t" r="r" b="b"/>
              <a:pathLst>
                <a:path w="64454" h="130117" extrusionOk="0">
                  <a:moveTo>
                    <a:pt x="64454" y="0"/>
                  </a:moveTo>
                  <a:lnTo>
                    <a:pt x="0" y="0"/>
                  </a:lnTo>
                  <a:lnTo>
                    <a:pt x="0" y="130117"/>
                  </a:lnTo>
                  <a:cubicBezTo>
                    <a:pt x="24251" y="88648"/>
                    <a:pt x="24420" y="20875"/>
                    <a:pt x="64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 rot="-5400000" flipH="1">
              <a:off x="6750736" y="3329390"/>
              <a:ext cx="1507140" cy="3693660"/>
            </a:xfrm>
            <a:custGeom>
              <a:avLst/>
              <a:gdLst/>
              <a:ahLst/>
              <a:cxnLst/>
              <a:rect l="l" t="t" r="r" b="b"/>
              <a:pathLst>
                <a:path w="10376" h="15270" extrusionOk="0">
                  <a:moveTo>
                    <a:pt x="477" y="8231"/>
                  </a:moveTo>
                  <a:cubicBezTo>
                    <a:pt x="0" y="11256"/>
                    <a:pt x="2035" y="14702"/>
                    <a:pt x="5078" y="15050"/>
                  </a:cubicBezTo>
                  <a:cubicBezTo>
                    <a:pt x="6856" y="15270"/>
                    <a:pt x="8634" y="14482"/>
                    <a:pt x="10375" y="14115"/>
                  </a:cubicBezTo>
                  <a:lnTo>
                    <a:pt x="10375" y="1"/>
                  </a:lnTo>
                  <a:cubicBezTo>
                    <a:pt x="8909" y="294"/>
                    <a:pt x="7479" y="771"/>
                    <a:pt x="6122" y="1412"/>
                  </a:cubicBezTo>
                  <a:cubicBezTo>
                    <a:pt x="3355" y="2750"/>
                    <a:pt x="953" y="5188"/>
                    <a:pt x="477" y="8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 rot="10800000">
              <a:off x="6474674" y="2981306"/>
              <a:ext cx="3885351" cy="2685920"/>
            </a:xfrm>
            <a:custGeom>
              <a:avLst/>
              <a:gdLst/>
              <a:ahLst/>
              <a:cxnLst/>
              <a:rect l="l" t="t" r="r" b="b"/>
              <a:pathLst>
                <a:path w="193277" h="133578" extrusionOk="0">
                  <a:moveTo>
                    <a:pt x="0" y="0"/>
                  </a:moveTo>
                  <a:lnTo>
                    <a:pt x="0" y="133577"/>
                  </a:lnTo>
                  <a:cubicBezTo>
                    <a:pt x="28331" y="127191"/>
                    <a:pt x="62822" y="123421"/>
                    <a:pt x="81024" y="92840"/>
                  </a:cubicBezTo>
                  <a:cubicBezTo>
                    <a:pt x="108454" y="46758"/>
                    <a:pt x="106007" y="21100"/>
                    <a:pt x="154874" y="18990"/>
                  </a:cubicBezTo>
                  <a:cubicBezTo>
                    <a:pt x="179406" y="17921"/>
                    <a:pt x="189394" y="8806"/>
                    <a:pt x="193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 rot="3190281" flipH="1">
              <a:off x="-132395" y="-2841758"/>
              <a:ext cx="2286084" cy="5502731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9" name="Google Shape;339;p25"/>
          <p:cNvSpPr txBox="1">
            <a:spLocks noGrp="1"/>
          </p:cNvSpPr>
          <p:nvPr>
            <p:ph type="subTitle" idx="1"/>
          </p:nvPr>
        </p:nvSpPr>
        <p:spPr>
          <a:xfrm>
            <a:off x="1824900" y="1825425"/>
            <a:ext cx="206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2"/>
          </p:nvPr>
        </p:nvSpPr>
        <p:spPr>
          <a:xfrm>
            <a:off x="5257800" y="1825425"/>
            <a:ext cx="206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3"/>
          </p:nvPr>
        </p:nvSpPr>
        <p:spPr>
          <a:xfrm>
            <a:off x="5257800" y="2929425"/>
            <a:ext cx="20571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4"/>
          </p:nvPr>
        </p:nvSpPr>
        <p:spPr>
          <a:xfrm>
            <a:off x="1824900" y="2929425"/>
            <a:ext cx="206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5"/>
          </p:nvPr>
        </p:nvSpPr>
        <p:spPr>
          <a:xfrm>
            <a:off x="1824900" y="4033425"/>
            <a:ext cx="20613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6"/>
          </p:nvPr>
        </p:nvSpPr>
        <p:spPr>
          <a:xfrm>
            <a:off x="5257800" y="4033425"/>
            <a:ext cx="2057100" cy="5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7"/>
          </p:nvPr>
        </p:nvSpPr>
        <p:spPr>
          <a:xfrm>
            <a:off x="1824900" y="1520848"/>
            <a:ext cx="20613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8"/>
          </p:nvPr>
        </p:nvSpPr>
        <p:spPr>
          <a:xfrm>
            <a:off x="5257800" y="1520848"/>
            <a:ext cx="20613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9"/>
          </p:nvPr>
        </p:nvSpPr>
        <p:spPr>
          <a:xfrm>
            <a:off x="5257800" y="2627273"/>
            <a:ext cx="20571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3"/>
          </p:nvPr>
        </p:nvSpPr>
        <p:spPr>
          <a:xfrm>
            <a:off x="1824900" y="2627273"/>
            <a:ext cx="20613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4"/>
          </p:nvPr>
        </p:nvSpPr>
        <p:spPr>
          <a:xfrm>
            <a:off x="1824900" y="3733699"/>
            <a:ext cx="20613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subTitle" idx="15"/>
          </p:nvPr>
        </p:nvSpPr>
        <p:spPr>
          <a:xfrm>
            <a:off x="5257800" y="3733699"/>
            <a:ext cx="20571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5"/>
          <p:cNvSpPr/>
          <p:nvPr/>
        </p:nvSpPr>
        <p:spPr>
          <a:xfrm rot="8230091">
            <a:off x="6732172" y="-2019902"/>
            <a:ext cx="2286011" cy="5502556"/>
          </a:xfrm>
          <a:custGeom>
            <a:avLst/>
            <a:gdLst/>
            <a:ahLst/>
            <a:cxnLst/>
            <a:rect l="l" t="t" r="r" b="b"/>
            <a:pathLst>
              <a:path w="91447" h="220118" extrusionOk="0">
                <a:moveTo>
                  <a:pt x="0" y="0"/>
                </a:moveTo>
                <a:cubicBezTo>
                  <a:pt x="6876" y="6922"/>
                  <a:pt x="35024" y="21088"/>
                  <a:pt x="41258" y="41533"/>
                </a:cubicBezTo>
                <a:cubicBezTo>
                  <a:pt x="47493" y="61979"/>
                  <a:pt x="30347" y="101093"/>
                  <a:pt x="37407" y="122673"/>
                </a:cubicBezTo>
                <a:cubicBezTo>
                  <a:pt x="44467" y="144253"/>
                  <a:pt x="74609" y="154773"/>
                  <a:pt x="83616" y="171014"/>
                </a:cubicBezTo>
                <a:cubicBezTo>
                  <a:pt x="92623" y="187255"/>
                  <a:pt x="90142" y="211934"/>
                  <a:pt x="91447" y="22011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7"/>
          <p:cNvGrpSpPr/>
          <p:nvPr/>
        </p:nvGrpSpPr>
        <p:grpSpPr>
          <a:xfrm>
            <a:off x="-2582962" y="-1308950"/>
            <a:ext cx="14596466" cy="8467200"/>
            <a:chOff x="-2582962" y="-1308950"/>
            <a:chExt cx="14596466" cy="8467200"/>
          </a:xfrm>
        </p:grpSpPr>
        <p:sp>
          <p:nvSpPr>
            <p:cNvPr id="371" name="Google Shape;371;p27"/>
            <p:cNvSpPr/>
            <p:nvPr/>
          </p:nvSpPr>
          <p:spPr>
            <a:xfrm>
              <a:off x="7440225" y="2469200"/>
              <a:ext cx="4288950" cy="3233250"/>
            </a:xfrm>
            <a:custGeom>
              <a:avLst/>
              <a:gdLst/>
              <a:ahLst/>
              <a:cxnLst/>
              <a:rect l="l" t="t" r="r" b="b"/>
              <a:pathLst>
                <a:path w="171558" h="129330" extrusionOk="0">
                  <a:moveTo>
                    <a:pt x="171557" y="129329"/>
                  </a:moveTo>
                  <a:lnTo>
                    <a:pt x="171557" y="1"/>
                  </a:lnTo>
                  <a:cubicBezTo>
                    <a:pt x="159122" y="5205"/>
                    <a:pt x="140864" y="10832"/>
                    <a:pt x="114390" y="15390"/>
                  </a:cubicBezTo>
                  <a:cubicBezTo>
                    <a:pt x="58264" y="25011"/>
                    <a:pt x="68617" y="97229"/>
                    <a:pt x="0" y="129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 rot="9900040" flipH="1">
              <a:off x="6902431" y="2114094"/>
              <a:ext cx="4756583" cy="3365599"/>
            </a:xfrm>
            <a:custGeom>
              <a:avLst/>
              <a:gdLst/>
              <a:ahLst/>
              <a:cxnLst/>
              <a:rect l="l" t="t" r="r" b="b"/>
              <a:pathLst>
                <a:path w="190269" h="134628" extrusionOk="0">
                  <a:moveTo>
                    <a:pt x="0" y="0"/>
                  </a:moveTo>
                  <a:cubicBezTo>
                    <a:pt x="2239" y="5010"/>
                    <a:pt x="2932" y="21958"/>
                    <a:pt x="13431" y="30059"/>
                  </a:cubicBezTo>
                  <a:cubicBezTo>
                    <a:pt x="23931" y="38160"/>
                    <a:pt x="47701" y="34643"/>
                    <a:pt x="62997" y="48607"/>
                  </a:cubicBezTo>
                  <a:cubicBezTo>
                    <a:pt x="78293" y="62571"/>
                    <a:pt x="83996" y="99505"/>
                    <a:pt x="105208" y="113842"/>
                  </a:cubicBezTo>
                  <a:cubicBezTo>
                    <a:pt x="126420" y="128179"/>
                    <a:pt x="176092" y="131164"/>
                    <a:pt x="190269" y="134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3" name="Google Shape;373;p27"/>
            <p:cNvGrpSpPr/>
            <p:nvPr/>
          </p:nvGrpSpPr>
          <p:grpSpPr>
            <a:xfrm>
              <a:off x="-2582962" y="-1308950"/>
              <a:ext cx="8775600" cy="8467200"/>
              <a:chOff x="-2582962" y="-1308950"/>
              <a:chExt cx="8775600" cy="8467200"/>
            </a:xfrm>
          </p:grpSpPr>
          <p:sp>
            <p:nvSpPr>
              <p:cNvPr id="374" name="Google Shape;374;p27"/>
              <p:cNvSpPr/>
              <p:nvPr/>
            </p:nvSpPr>
            <p:spPr>
              <a:xfrm flipH="1">
                <a:off x="-401137" y="3367975"/>
                <a:ext cx="6593775" cy="3790275"/>
              </a:xfrm>
              <a:custGeom>
                <a:avLst/>
                <a:gdLst/>
                <a:ahLst/>
                <a:cxnLst/>
                <a:rect l="l" t="t" r="r" b="b"/>
                <a:pathLst>
                  <a:path w="263751" h="151611" extrusionOk="0">
                    <a:moveTo>
                      <a:pt x="263750" y="11170"/>
                    </a:moveTo>
                    <a:cubicBezTo>
                      <a:pt x="248080" y="3545"/>
                      <a:pt x="225404" y="1"/>
                      <a:pt x="193557" y="9988"/>
                    </a:cubicBezTo>
                    <a:cubicBezTo>
                      <a:pt x="126600" y="31003"/>
                      <a:pt x="88592" y="151611"/>
                      <a:pt x="0" y="113828"/>
                    </a:cubicBezTo>
                    <a:lnTo>
                      <a:pt x="0" y="149613"/>
                    </a:lnTo>
                    <a:lnTo>
                      <a:pt x="263750" y="1496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 rot="10800000">
                <a:off x="-2582962" y="-1308950"/>
                <a:ext cx="65923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263695" h="175834" extrusionOk="0">
                    <a:moveTo>
                      <a:pt x="109102" y="110058"/>
                    </a:moveTo>
                    <a:cubicBezTo>
                      <a:pt x="74132" y="175130"/>
                      <a:pt x="2223" y="175833"/>
                      <a:pt x="1" y="175833"/>
                    </a:cubicBezTo>
                    <a:lnTo>
                      <a:pt x="263694" y="175833"/>
                    </a:lnTo>
                    <a:lnTo>
                      <a:pt x="263694" y="0"/>
                    </a:lnTo>
                    <a:lnTo>
                      <a:pt x="229006" y="0"/>
                    </a:lnTo>
                    <a:cubicBezTo>
                      <a:pt x="256070" y="110423"/>
                      <a:pt x="143706" y="45661"/>
                      <a:pt x="109102" y="110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 flipH="1">
                <a:off x="-1018150" y="1403500"/>
                <a:ext cx="46961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187847" h="175834" extrusionOk="0">
                    <a:moveTo>
                      <a:pt x="79900" y="109720"/>
                    </a:moveTo>
                    <a:cubicBezTo>
                      <a:pt x="30666" y="118216"/>
                      <a:pt x="15840" y="151526"/>
                      <a:pt x="1" y="175833"/>
                    </a:cubicBezTo>
                    <a:lnTo>
                      <a:pt x="173302" y="175833"/>
                    </a:lnTo>
                    <a:lnTo>
                      <a:pt x="173302" y="0"/>
                    </a:lnTo>
                    <a:lnTo>
                      <a:pt x="156000" y="0"/>
                    </a:lnTo>
                    <a:cubicBezTo>
                      <a:pt x="187847" y="68224"/>
                      <a:pt x="154453" y="96835"/>
                      <a:pt x="79900" y="1097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 rot="549993" flipH="1">
                <a:off x="-1003608" y="-821265"/>
                <a:ext cx="4756583" cy="3365600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78" name="Google Shape;378;p27"/>
              <p:cNvGrpSpPr/>
              <p:nvPr/>
            </p:nvGrpSpPr>
            <p:grpSpPr>
              <a:xfrm>
                <a:off x="271342" y="4308580"/>
                <a:ext cx="883759" cy="600001"/>
                <a:chOff x="-3966800" y="-2580100"/>
                <a:chExt cx="1127675" cy="765600"/>
              </a:xfrm>
            </p:grpSpPr>
            <p:cxnSp>
              <p:nvCxnSpPr>
                <p:cNvPr id="379" name="Google Shape;379;p27"/>
                <p:cNvCxnSpPr/>
                <p:nvPr/>
              </p:nvCxnSpPr>
              <p:spPr>
                <a:xfrm>
                  <a:off x="-3793300" y="-2580100"/>
                  <a:ext cx="765600" cy="76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0" name="Google Shape;380;p27"/>
                <p:cNvCxnSpPr/>
                <p:nvPr/>
              </p:nvCxnSpPr>
              <p:spPr>
                <a:xfrm>
                  <a:off x="-3359625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1" name="Google Shape;381;p27"/>
                <p:cNvCxnSpPr/>
                <p:nvPr/>
              </p:nvCxnSpPr>
              <p:spPr>
                <a:xfrm>
                  <a:off x="-3966800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71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>
            <a:spLocks noGrp="1"/>
          </p:cNvSpPr>
          <p:nvPr>
            <p:ph type="ctrTitle"/>
          </p:nvPr>
        </p:nvSpPr>
        <p:spPr>
          <a:xfrm>
            <a:off x="644237" y="-51401"/>
            <a:ext cx="58653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AMDⅹASUS </a:t>
            </a:r>
            <a:r>
              <a:rPr lang="ko-KR" altLang="en-US" dirty="0"/>
              <a:t>노트북 </a:t>
            </a:r>
            <a:br>
              <a:rPr lang="en-US" altLang="ko-KR" dirty="0"/>
            </a:br>
            <a:r>
              <a:rPr lang="ko-KR" altLang="en-US" dirty="0"/>
              <a:t>공식 서포터즈 </a:t>
            </a:r>
            <a:r>
              <a:rPr lang="en-US" altLang="ko-KR" dirty="0"/>
              <a:t>1</a:t>
            </a:r>
            <a:r>
              <a:rPr lang="ko-KR" altLang="en-US" dirty="0"/>
              <a:t>기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410;p32">
            <a:extLst>
              <a:ext uri="{FF2B5EF4-FFF2-40B4-BE49-F238E27FC236}">
                <a16:creationId xmlns:a16="http://schemas.microsoft.com/office/drawing/2014/main" id="{C3F6E852-976B-650D-B48F-63D03209860A}"/>
              </a:ext>
            </a:extLst>
          </p:cNvPr>
          <p:cNvSpPr txBox="1">
            <a:spLocks/>
          </p:cNvSpPr>
          <p:nvPr/>
        </p:nvSpPr>
        <p:spPr>
          <a:xfrm>
            <a:off x="6785967" y="2030290"/>
            <a:ext cx="2516319" cy="79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pinnaker"/>
              <a:buNone/>
              <a:defRPr sz="4000" b="1" i="0" u="none" strike="noStrike" cap="none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dk1"/>
                </a:solidFill>
              </a:rPr>
              <a:t>김형준</a:t>
            </a:r>
            <a:endParaRPr lang="en-US" altLang="ko-KR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 경기대학교 전자공학과</a:t>
            </a:r>
          </a:p>
        </p:txBody>
      </p:sp>
      <p:sp>
        <p:nvSpPr>
          <p:cNvPr id="11" name="Google Shape;410;p32">
            <a:extLst>
              <a:ext uri="{FF2B5EF4-FFF2-40B4-BE49-F238E27FC236}">
                <a16:creationId xmlns:a16="http://schemas.microsoft.com/office/drawing/2014/main" id="{72114EA6-2850-36B6-CFC8-C9CB48992E93}"/>
              </a:ext>
            </a:extLst>
          </p:cNvPr>
          <p:cNvSpPr txBox="1">
            <a:spLocks/>
          </p:cNvSpPr>
          <p:nvPr/>
        </p:nvSpPr>
        <p:spPr>
          <a:xfrm>
            <a:off x="1177636" y="3176512"/>
            <a:ext cx="4260271" cy="79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pinnaker"/>
              <a:buNone/>
              <a:defRPr sz="4000" b="1" i="0" u="none" strike="noStrike" cap="none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dk1"/>
                </a:solidFill>
              </a:rPr>
              <a:t>맡은 일은 </a:t>
            </a:r>
            <a:endParaRPr lang="en-US" altLang="ko-KR" sz="1600" dirty="0">
              <a:solidFill>
                <a:schemeClr val="dk1"/>
              </a:solidFill>
            </a:endParaRPr>
          </a:p>
          <a:p>
            <a:r>
              <a:rPr lang="ko-KR" altLang="en-US" sz="1600" dirty="0">
                <a:solidFill>
                  <a:schemeClr val="dk1"/>
                </a:solidFill>
              </a:rPr>
              <a:t>              무슨 일이 있어도 해내는 공대생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47C5C9F-BB2D-E77C-563B-F5601A79E34C}"/>
              </a:ext>
            </a:extLst>
          </p:cNvPr>
          <p:cNvCxnSpPr>
            <a:cxnSpLocks/>
          </p:cNvCxnSpPr>
          <p:nvPr/>
        </p:nvCxnSpPr>
        <p:spPr>
          <a:xfrm rot="10800000">
            <a:off x="1260764" y="3664528"/>
            <a:ext cx="3747656" cy="304801"/>
          </a:xfrm>
          <a:prstGeom prst="bentConnector3">
            <a:avLst>
              <a:gd name="adj1" fmla="val 81054"/>
            </a:avLst>
          </a:prstGeom>
          <a:ln w="28575">
            <a:solidFill>
              <a:srgbClr val="747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87752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장점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3891150" y="1316850"/>
            <a:ext cx="163589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426;p34">
            <a:extLst>
              <a:ext uri="{FF2B5EF4-FFF2-40B4-BE49-F238E27FC236}">
                <a16:creationId xmlns:a16="http://schemas.microsoft.com/office/drawing/2014/main" id="{1BD169FF-D0C1-CF31-4211-A81FCBA629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74313" y="3442650"/>
            <a:ext cx="295037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성실함 </a:t>
            </a: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책임감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도전정신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75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461;p38">
            <a:extLst>
              <a:ext uri="{FF2B5EF4-FFF2-40B4-BE49-F238E27FC236}">
                <a16:creationId xmlns:a16="http://schemas.microsoft.com/office/drawing/2014/main" id="{9393C02E-7E33-033F-EB4B-C18606AB1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9207" y="445025"/>
            <a:ext cx="18655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도전정신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" name="Google Shape;462;p38">
            <a:extLst>
              <a:ext uri="{FF2B5EF4-FFF2-40B4-BE49-F238E27FC236}">
                <a16:creationId xmlns:a16="http://schemas.microsoft.com/office/drawing/2014/main" id="{95AB2951-F8D9-B887-6DF4-F7EFC94B1F43}"/>
              </a:ext>
            </a:extLst>
          </p:cNvPr>
          <p:cNvSpPr/>
          <p:nvPr/>
        </p:nvSpPr>
        <p:spPr>
          <a:xfrm>
            <a:off x="452565" y="2091738"/>
            <a:ext cx="869700" cy="8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6" name="Google Shape;463;p38">
            <a:extLst>
              <a:ext uri="{FF2B5EF4-FFF2-40B4-BE49-F238E27FC236}">
                <a16:creationId xmlns:a16="http://schemas.microsoft.com/office/drawing/2014/main" id="{5E7635AF-1005-1EA5-1C04-3C3550765640}"/>
              </a:ext>
            </a:extLst>
          </p:cNvPr>
          <p:cNvSpPr/>
          <p:nvPr/>
        </p:nvSpPr>
        <p:spPr>
          <a:xfrm>
            <a:off x="4321648" y="2091738"/>
            <a:ext cx="869700" cy="8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64;p38">
            <a:extLst>
              <a:ext uri="{FF2B5EF4-FFF2-40B4-BE49-F238E27FC236}">
                <a16:creationId xmlns:a16="http://schemas.microsoft.com/office/drawing/2014/main" id="{C7197C32-DFAA-F074-1C95-47FDA58ED761}"/>
              </a:ext>
            </a:extLst>
          </p:cNvPr>
          <p:cNvSpPr/>
          <p:nvPr/>
        </p:nvSpPr>
        <p:spPr>
          <a:xfrm>
            <a:off x="6256190" y="2091738"/>
            <a:ext cx="869700" cy="8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465;p38">
            <a:extLst>
              <a:ext uri="{FF2B5EF4-FFF2-40B4-BE49-F238E27FC236}">
                <a16:creationId xmlns:a16="http://schemas.microsoft.com/office/drawing/2014/main" id="{98E5FE88-63F2-B065-1719-7B7D8FAC9D0B}"/>
              </a:ext>
            </a:extLst>
          </p:cNvPr>
          <p:cNvCxnSpPr>
            <a:cxnSpLocks/>
            <a:stCxn id="55" idx="6"/>
            <a:endCxn id="663" idx="2"/>
          </p:cNvCxnSpPr>
          <p:nvPr/>
        </p:nvCxnSpPr>
        <p:spPr>
          <a:xfrm>
            <a:off x="1322265" y="2526588"/>
            <a:ext cx="10648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467;p38">
            <a:extLst>
              <a:ext uri="{FF2B5EF4-FFF2-40B4-BE49-F238E27FC236}">
                <a16:creationId xmlns:a16="http://schemas.microsoft.com/office/drawing/2014/main" id="{0F7620CB-23F2-D3AD-3BBB-829AFF04647B}"/>
              </a:ext>
            </a:extLst>
          </p:cNvPr>
          <p:cNvCxnSpPr>
            <a:cxnSpLocks/>
            <a:stCxn id="663" idx="6"/>
            <a:endCxn id="56" idx="2"/>
          </p:cNvCxnSpPr>
          <p:nvPr/>
        </p:nvCxnSpPr>
        <p:spPr>
          <a:xfrm>
            <a:off x="3256807" y="2526588"/>
            <a:ext cx="10648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68;p38">
            <a:extLst>
              <a:ext uri="{FF2B5EF4-FFF2-40B4-BE49-F238E27FC236}">
                <a16:creationId xmlns:a16="http://schemas.microsoft.com/office/drawing/2014/main" id="{B16574F7-ECF5-5350-C027-A70436D74A85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5191348" y="2526588"/>
            <a:ext cx="10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Google Shape;469;p38">
            <a:extLst>
              <a:ext uri="{FF2B5EF4-FFF2-40B4-BE49-F238E27FC236}">
                <a16:creationId xmlns:a16="http://schemas.microsoft.com/office/drawing/2014/main" id="{C711B1C9-0A96-1DA3-5AC9-E3EA2B04DF28}"/>
              </a:ext>
            </a:extLst>
          </p:cNvPr>
          <p:cNvGrpSpPr/>
          <p:nvPr/>
        </p:nvGrpSpPr>
        <p:grpSpPr>
          <a:xfrm>
            <a:off x="2578812" y="2241115"/>
            <a:ext cx="486290" cy="428220"/>
            <a:chOff x="1404617" y="3226962"/>
            <a:chExt cx="370168" cy="325965"/>
          </a:xfrm>
        </p:grpSpPr>
        <p:sp>
          <p:nvSpPr>
            <p:cNvPr id="62" name="Google Shape;470;p38">
              <a:extLst>
                <a:ext uri="{FF2B5EF4-FFF2-40B4-BE49-F238E27FC236}">
                  <a16:creationId xmlns:a16="http://schemas.microsoft.com/office/drawing/2014/main" id="{26DBA04E-5308-F8A5-3E9A-030640E5A08E}"/>
                </a:ext>
              </a:extLst>
            </p:cNvPr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1;p38">
              <a:extLst>
                <a:ext uri="{FF2B5EF4-FFF2-40B4-BE49-F238E27FC236}">
                  <a16:creationId xmlns:a16="http://schemas.microsoft.com/office/drawing/2014/main" id="{DB360C3D-FE92-983C-2329-484895E4D9F3}"/>
                </a:ext>
              </a:extLst>
            </p:cNvPr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72;p38">
              <a:extLst>
                <a:ext uri="{FF2B5EF4-FFF2-40B4-BE49-F238E27FC236}">
                  <a16:creationId xmlns:a16="http://schemas.microsoft.com/office/drawing/2014/main" id="{9E05F091-2764-C4E5-D2C7-D334BB4702E0}"/>
                </a:ext>
              </a:extLst>
            </p:cNvPr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73;p38">
              <a:extLst>
                <a:ext uri="{FF2B5EF4-FFF2-40B4-BE49-F238E27FC236}">
                  <a16:creationId xmlns:a16="http://schemas.microsoft.com/office/drawing/2014/main" id="{E7173470-5C56-5E92-BCEA-0255C0A213F1}"/>
                </a:ext>
              </a:extLst>
            </p:cNvPr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74;p38">
              <a:extLst>
                <a:ext uri="{FF2B5EF4-FFF2-40B4-BE49-F238E27FC236}">
                  <a16:creationId xmlns:a16="http://schemas.microsoft.com/office/drawing/2014/main" id="{EE0887BA-08AD-F654-EBF2-5BDDF8B4A255}"/>
                </a:ext>
              </a:extLst>
            </p:cNvPr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75;p38">
              <a:extLst>
                <a:ext uri="{FF2B5EF4-FFF2-40B4-BE49-F238E27FC236}">
                  <a16:creationId xmlns:a16="http://schemas.microsoft.com/office/drawing/2014/main" id="{B32D59E3-8374-BEC5-B2BB-D7208AEC4B1E}"/>
                </a:ext>
              </a:extLst>
            </p:cNvPr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76;p38">
              <a:extLst>
                <a:ext uri="{FF2B5EF4-FFF2-40B4-BE49-F238E27FC236}">
                  <a16:creationId xmlns:a16="http://schemas.microsoft.com/office/drawing/2014/main" id="{AF8F250B-6CED-B1D4-ED98-CC7FE535460D}"/>
                </a:ext>
              </a:extLst>
            </p:cNvPr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77;p38">
              <a:extLst>
                <a:ext uri="{FF2B5EF4-FFF2-40B4-BE49-F238E27FC236}">
                  <a16:creationId xmlns:a16="http://schemas.microsoft.com/office/drawing/2014/main" id="{0FAEC3EC-85F9-A048-E33C-1D829D26A5D3}"/>
                </a:ext>
              </a:extLst>
            </p:cNvPr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78;p38">
              <a:extLst>
                <a:ext uri="{FF2B5EF4-FFF2-40B4-BE49-F238E27FC236}">
                  <a16:creationId xmlns:a16="http://schemas.microsoft.com/office/drawing/2014/main" id="{625F6AF9-29E0-0C85-E9E2-255FC0ECF339}"/>
                </a:ext>
              </a:extLst>
            </p:cNvPr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0E0E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481;p38">
            <a:extLst>
              <a:ext uri="{FF2B5EF4-FFF2-40B4-BE49-F238E27FC236}">
                <a16:creationId xmlns:a16="http://schemas.microsoft.com/office/drawing/2014/main" id="{F5188CD0-DDBC-ED03-BBA1-EA53FC99E729}"/>
              </a:ext>
            </a:extLst>
          </p:cNvPr>
          <p:cNvSpPr txBox="1"/>
          <p:nvPr/>
        </p:nvSpPr>
        <p:spPr>
          <a:xfrm>
            <a:off x="1941457" y="3261400"/>
            <a:ext cx="1761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컴퓨터 활용능력</a:t>
            </a:r>
            <a:endParaRPr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50" name="Google Shape;484;p38">
            <a:extLst>
              <a:ext uri="{FF2B5EF4-FFF2-40B4-BE49-F238E27FC236}">
                <a16:creationId xmlns:a16="http://schemas.microsoft.com/office/drawing/2014/main" id="{270F9CE4-347A-3030-A08B-B29F549B3DB7}"/>
              </a:ext>
            </a:extLst>
          </p:cNvPr>
          <p:cNvSpPr txBox="1"/>
          <p:nvPr/>
        </p:nvSpPr>
        <p:spPr>
          <a:xfrm>
            <a:off x="3875998" y="3261400"/>
            <a:ext cx="1761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자동차 </a:t>
            </a:r>
            <a:endParaRPr lang="en-US" altLang="ko-KR"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정비 기능사</a:t>
            </a:r>
            <a:endParaRPr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52" name="Google Shape;487;p38">
            <a:extLst>
              <a:ext uri="{FF2B5EF4-FFF2-40B4-BE49-F238E27FC236}">
                <a16:creationId xmlns:a16="http://schemas.microsoft.com/office/drawing/2014/main" id="{879EB809-F5A9-A334-1093-69C4934A20D7}"/>
              </a:ext>
            </a:extLst>
          </p:cNvPr>
          <p:cNvSpPr txBox="1"/>
          <p:nvPr/>
        </p:nvSpPr>
        <p:spPr>
          <a:xfrm>
            <a:off x="5810540" y="3261400"/>
            <a:ext cx="1761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한국사 능력</a:t>
            </a:r>
            <a:endParaRPr lang="en-US" altLang="ko-KR"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검정시험</a:t>
            </a:r>
            <a:endParaRPr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53" name="Google Shape;488;p38">
            <a:extLst>
              <a:ext uri="{FF2B5EF4-FFF2-40B4-BE49-F238E27FC236}">
                <a16:creationId xmlns:a16="http://schemas.microsoft.com/office/drawing/2014/main" id="{81AC9AEB-6506-984D-0767-43E9204F94E5}"/>
              </a:ext>
            </a:extLst>
          </p:cNvPr>
          <p:cNvSpPr/>
          <p:nvPr/>
        </p:nvSpPr>
        <p:spPr>
          <a:xfrm>
            <a:off x="6915" y="1261216"/>
            <a:ext cx="176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rPr>
              <a:t>2019.08</a:t>
            </a:r>
            <a:endParaRPr sz="2400" b="1" dirty="0">
              <a:solidFill>
                <a:schemeClr val="dk2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54" name="Google Shape;489;p38">
            <a:extLst>
              <a:ext uri="{FF2B5EF4-FFF2-40B4-BE49-F238E27FC236}">
                <a16:creationId xmlns:a16="http://schemas.microsoft.com/office/drawing/2014/main" id="{3482C6F0-BBB6-658A-642F-17639DFB8C72}"/>
              </a:ext>
            </a:extLst>
          </p:cNvPr>
          <p:cNvSpPr txBox="1"/>
          <p:nvPr/>
        </p:nvSpPr>
        <p:spPr>
          <a:xfrm>
            <a:off x="6915" y="3261400"/>
            <a:ext cx="1761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운전면허</a:t>
            </a:r>
            <a:endParaRPr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cxnSp>
        <p:nvCxnSpPr>
          <p:cNvPr id="656" name="Google Shape;492;p38">
            <a:extLst>
              <a:ext uri="{FF2B5EF4-FFF2-40B4-BE49-F238E27FC236}">
                <a16:creationId xmlns:a16="http://schemas.microsoft.com/office/drawing/2014/main" id="{603EE9D9-9B09-279C-1F37-F577884AB26C}"/>
              </a:ext>
            </a:extLst>
          </p:cNvPr>
          <p:cNvCxnSpPr>
            <a:cxnSpLocks/>
            <a:stCxn id="55" idx="4"/>
            <a:endCxn id="654" idx="0"/>
          </p:cNvCxnSpPr>
          <p:nvPr/>
        </p:nvCxnSpPr>
        <p:spPr>
          <a:xfrm>
            <a:off x="887415" y="2961438"/>
            <a:ext cx="0" cy="299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493;p38">
            <a:extLst>
              <a:ext uri="{FF2B5EF4-FFF2-40B4-BE49-F238E27FC236}">
                <a16:creationId xmlns:a16="http://schemas.microsoft.com/office/drawing/2014/main" id="{80143331-6B60-38B2-E5E4-8AE981169F65}"/>
              </a:ext>
            </a:extLst>
          </p:cNvPr>
          <p:cNvCxnSpPr>
            <a:cxnSpLocks/>
            <a:endCxn id="663" idx="0"/>
          </p:cNvCxnSpPr>
          <p:nvPr/>
        </p:nvCxnSpPr>
        <p:spPr>
          <a:xfrm rot="5400000">
            <a:off x="2678327" y="1941755"/>
            <a:ext cx="293614" cy="635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494;p38">
            <a:extLst>
              <a:ext uri="{FF2B5EF4-FFF2-40B4-BE49-F238E27FC236}">
                <a16:creationId xmlns:a16="http://schemas.microsoft.com/office/drawing/2014/main" id="{71850862-CF8D-407D-B132-D07F4DF2896B}"/>
              </a:ext>
            </a:extLst>
          </p:cNvPr>
          <p:cNvCxnSpPr>
            <a:stCxn id="663" idx="4"/>
            <a:endCxn id="648" idx="0"/>
          </p:cNvCxnSpPr>
          <p:nvPr/>
        </p:nvCxnSpPr>
        <p:spPr>
          <a:xfrm>
            <a:off x="2821957" y="2961438"/>
            <a:ext cx="0" cy="299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495;p38">
            <a:extLst>
              <a:ext uri="{FF2B5EF4-FFF2-40B4-BE49-F238E27FC236}">
                <a16:creationId xmlns:a16="http://schemas.microsoft.com/office/drawing/2014/main" id="{233C8255-7ED9-B1BD-7CCF-CB6062F08AEC}"/>
              </a:ext>
            </a:extLst>
          </p:cNvPr>
          <p:cNvCxnSpPr>
            <a:cxnSpLocks/>
            <a:endCxn id="56" idx="0"/>
          </p:cNvCxnSpPr>
          <p:nvPr/>
        </p:nvCxnSpPr>
        <p:spPr>
          <a:xfrm rot="16200000" flipH="1">
            <a:off x="4606798" y="1941475"/>
            <a:ext cx="300000" cy="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496;p38">
            <a:extLst>
              <a:ext uri="{FF2B5EF4-FFF2-40B4-BE49-F238E27FC236}">
                <a16:creationId xmlns:a16="http://schemas.microsoft.com/office/drawing/2014/main" id="{BF3A9513-8F1A-0869-414A-5627C2192B25}"/>
              </a:ext>
            </a:extLst>
          </p:cNvPr>
          <p:cNvCxnSpPr>
            <a:stCxn id="56" idx="4"/>
            <a:endCxn id="650" idx="0"/>
          </p:cNvCxnSpPr>
          <p:nvPr/>
        </p:nvCxnSpPr>
        <p:spPr>
          <a:xfrm>
            <a:off x="4756498" y="2961438"/>
            <a:ext cx="0" cy="3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497;p38">
            <a:extLst>
              <a:ext uri="{FF2B5EF4-FFF2-40B4-BE49-F238E27FC236}">
                <a16:creationId xmlns:a16="http://schemas.microsoft.com/office/drawing/2014/main" id="{00CF0EE6-ACF7-0C80-168A-F22F05551492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6541340" y="1941475"/>
            <a:ext cx="300000" cy="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498;p38">
            <a:extLst>
              <a:ext uri="{FF2B5EF4-FFF2-40B4-BE49-F238E27FC236}">
                <a16:creationId xmlns:a16="http://schemas.microsoft.com/office/drawing/2014/main" id="{ADF6B397-988B-1257-1C7E-34F15A47D031}"/>
              </a:ext>
            </a:extLst>
          </p:cNvPr>
          <p:cNvCxnSpPr>
            <a:stCxn id="57" idx="4"/>
            <a:endCxn id="652" idx="0"/>
          </p:cNvCxnSpPr>
          <p:nvPr/>
        </p:nvCxnSpPr>
        <p:spPr>
          <a:xfrm>
            <a:off x="6691040" y="2961438"/>
            <a:ext cx="0" cy="3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466;p38">
            <a:extLst>
              <a:ext uri="{FF2B5EF4-FFF2-40B4-BE49-F238E27FC236}">
                <a16:creationId xmlns:a16="http://schemas.microsoft.com/office/drawing/2014/main" id="{9B200BAE-F50C-CCDA-EB53-DF7BD0E05731}"/>
              </a:ext>
            </a:extLst>
          </p:cNvPr>
          <p:cNvSpPr/>
          <p:nvPr/>
        </p:nvSpPr>
        <p:spPr>
          <a:xfrm>
            <a:off x="2387107" y="2091738"/>
            <a:ext cx="869700" cy="8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499;p38">
            <a:extLst>
              <a:ext uri="{FF2B5EF4-FFF2-40B4-BE49-F238E27FC236}">
                <a16:creationId xmlns:a16="http://schemas.microsoft.com/office/drawing/2014/main" id="{3314AE9C-CA57-C7C5-E3B9-4C44479CB038}"/>
              </a:ext>
            </a:extLst>
          </p:cNvPr>
          <p:cNvGrpSpPr/>
          <p:nvPr/>
        </p:nvGrpSpPr>
        <p:grpSpPr>
          <a:xfrm>
            <a:off x="8332277" y="4588513"/>
            <a:ext cx="377824" cy="324418"/>
            <a:chOff x="848978" y="4297637"/>
            <a:chExt cx="377824" cy="324418"/>
          </a:xfrm>
        </p:grpSpPr>
        <p:sp>
          <p:nvSpPr>
            <p:cNvPr id="665" name="Google Shape;500;p38">
              <a:extLst>
                <a:ext uri="{FF2B5EF4-FFF2-40B4-BE49-F238E27FC236}">
                  <a16:creationId xmlns:a16="http://schemas.microsoft.com/office/drawing/2014/main" id="{6DB791C9-A9DB-F3EE-23A9-98E21AC65B96}"/>
                </a:ext>
              </a:extLst>
            </p:cNvPr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01;p38">
              <a:extLst>
                <a:ext uri="{FF2B5EF4-FFF2-40B4-BE49-F238E27FC236}">
                  <a16:creationId xmlns:a16="http://schemas.microsoft.com/office/drawing/2014/main" id="{1A7C2F92-B02D-ABE3-71C0-5C1731C7D40A}"/>
                </a:ext>
              </a:extLst>
            </p:cNvPr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488;p38">
            <a:extLst>
              <a:ext uri="{FF2B5EF4-FFF2-40B4-BE49-F238E27FC236}">
                <a16:creationId xmlns:a16="http://schemas.microsoft.com/office/drawing/2014/main" id="{B73F45DB-7446-C69E-1A77-511881258F49}"/>
              </a:ext>
            </a:extLst>
          </p:cNvPr>
          <p:cNvSpPr/>
          <p:nvPr/>
        </p:nvSpPr>
        <p:spPr>
          <a:xfrm>
            <a:off x="1951408" y="1261216"/>
            <a:ext cx="176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rPr>
              <a:t>2020.02</a:t>
            </a:r>
            <a:endParaRPr sz="2400" b="1" dirty="0">
              <a:solidFill>
                <a:schemeClr val="dk2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cxnSp>
        <p:nvCxnSpPr>
          <p:cNvPr id="677" name="Google Shape;493;p38">
            <a:extLst>
              <a:ext uri="{FF2B5EF4-FFF2-40B4-BE49-F238E27FC236}">
                <a16:creationId xmlns:a16="http://schemas.microsoft.com/office/drawing/2014/main" id="{ABBC0A45-D55A-3D30-5563-B240A0424A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4991" y="1941475"/>
            <a:ext cx="300000" cy="600"/>
          </a:xfrm>
          <a:prstGeom prst="curvedConnector3">
            <a:avLst>
              <a:gd name="adj1" fmla="val 315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488;p38">
            <a:extLst>
              <a:ext uri="{FF2B5EF4-FFF2-40B4-BE49-F238E27FC236}">
                <a16:creationId xmlns:a16="http://schemas.microsoft.com/office/drawing/2014/main" id="{FFD28DE6-7B9C-DE4A-F167-BF6D03519AEE}"/>
              </a:ext>
            </a:extLst>
          </p:cNvPr>
          <p:cNvSpPr/>
          <p:nvPr/>
        </p:nvSpPr>
        <p:spPr>
          <a:xfrm>
            <a:off x="3858723" y="1261216"/>
            <a:ext cx="176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rPr>
              <a:t>2021.07</a:t>
            </a:r>
            <a:endParaRPr sz="2400" b="1" dirty="0">
              <a:solidFill>
                <a:schemeClr val="dk2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79" name="Google Shape;488;p38">
            <a:extLst>
              <a:ext uri="{FF2B5EF4-FFF2-40B4-BE49-F238E27FC236}">
                <a16:creationId xmlns:a16="http://schemas.microsoft.com/office/drawing/2014/main" id="{0230C5EF-06F0-DE83-7D85-6691ED8CFC6C}"/>
              </a:ext>
            </a:extLst>
          </p:cNvPr>
          <p:cNvSpPr/>
          <p:nvPr/>
        </p:nvSpPr>
        <p:spPr>
          <a:xfrm>
            <a:off x="5810527" y="1261216"/>
            <a:ext cx="176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rPr>
              <a:t>2022.02</a:t>
            </a:r>
            <a:endParaRPr sz="2400" b="1" dirty="0">
              <a:solidFill>
                <a:schemeClr val="dk2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sp>
        <p:nvSpPr>
          <p:cNvPr id="681" name="Google Shape;464;p38">
            <a:extLst>
              <a:ext uri="{FF2B5EF4-FFF2-40B4-BE49-F238E27FC236}">
                <a16:creationId xmlns:a16="http://schemas.microsoft.com/office/drawing/2014/main" id="{FB7B7708-DEA1-6003-6C8D-01A19280EBCD}"/>
              </a:ext>
            </a:extLst>
          </p:cNvPr>
          <p:cNvSpPr/>
          <p:nvPr/>
        </p:nvSpPr>
        <p:spPr>
          <a:xfrm>
            <a:off x="7897440" y="2091738"/>
            <a:ext cx="869700" cy="86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486;p38">
            <a:extLst>
              <a:ext uri="{FF2B5EF4-FFF2-40B4-BE49-F238E27FC236}">
                <a16:creationId xmlns:a16="http://schemas.microsoft.com/office/drawing/2014/main" id="{389E4FA6-A453-A68A-16A9-25B508F5EFDF}"/>
              </a:ext>
            </a:extLst>
          </p:cNvPr>
          <p:cNvSpPr txBox="1"/>
          <p:nvPr/>
        </p:nvSpPr>
        <p:spPr>
          <a:xfrm>
            <a:off x="2185880" y="4386175"/>
            <a:ext cx="477224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  <a:cs typeface="Mandali"/>
                <a:sym typeface="Mandali"/>
              </a:rPr>
              <a:t>평소 해보지 않았던 것들을 시도하고 성실하게 수행해 </a:t>
            </a:r>
            <a:endParaRPr lang="en-US" altLang="ko-KR" dirty="0">
              <a:solidFill>
                <a:schemeClr val="dk1"/>
              </a:solidFill>
              <a:latin typeface="+mj-ea"/>
              <a:ea typeface="+mj-ea"/>
              <a:cs typeface="Mandali"/>
              <a:sym typeface="Manda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  <a:cs typeface="Mandali"/>
                <a:sym typeface="Mandali"/>
              </a:rPr>
              <a:t>만족스러운 결과를 얻어내는 것을 좋아합니다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  <a:cs typeface="Mandali"/>
                <a:sym typeface="Mandali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  <a:cs typeface="Mandali"/>
                <a:sym typeface="Mandali"/>
              </a:rPr>
              <a:t>  </a:t>
            </a:r>
            <a:endParaRPr dirty="0">
              <a:solidFill>
                <a:schemeClr val="dk1"/>
              </a:solidFill>
              <a:latin typeface="+mj-ea"/>
              <a:ea typeface="+mj-ea"/>
              <a:cs typeface="Mandali"/>
              <a:sym typeface="Mandali"/>
            </a:endParaRPr>
          </a:p>
        </p:txBody>
      </p:sp>
      <p:sp>
        <p:nvSpPr>
          <p:cNvPr id="683" name="Google Shape;487;p38">
            <a:extLst>
              <a:ext uri="{FF2B5EF4-FFF2-40B4-BE49-F238E27FC236}">
                <a16:creationId xmlns:a16="http://schemas.microsoft.com/office/drawing/2014/main" id="{F15123DF-1245-407C-F8AF-7614E5256602}"/>
              </a:ext>
            </a:extLst>
          </p:cNvPr>
          <p:cNvSpPr txBox="1"/>
          <p:nvPr/>
        </p:nvSpPr>
        <p:spPr>
          <a:xfrm>
            <a:off x="7451790" y="3261400"/>
            <a:ext cx="1761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AI</a:t>
            </a:r>
            <a:r>
              <a:rPr lang="ko-KR" altLang="en-US" sz="2000" b="1" dirty="0" err="1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드론</a:t>
            </a: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 촬영</a:t>
            </a:r>
            <a:endParaRPr lang="en-US" altLang="ko-KR"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rPr>
              <a:t>전문가</a:t>
            </a:r>
            <a:endParaRPr sz="2000" b="1" dirty="0">
              <a:solidFill>
                <a:schemeClr val="dk1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cxnSp>
        <p:nvCxnSpPr>
          <p:cNvPr id="684" name="Google Shape;497;p38">
            <a:extLst>
              <a:ext uri="{FF2B5EF4-FFF2-40B4-BE49-F238E27FC236}">
                <a16:creationId xmlns:a16="http://schemas.microsoft.com/office/drawing/2014/main" id="{8F7C1913-AE3B-A13A-BA33-619E8C0A3240}"/>
              </a:ext>
            </a:extLst>
          </p:cNvPr>
          <p:cNvCxnSpPr>
            <a:cxnSpLocks/>
            <a:endCxn id="681" idx="0"/>
          </p:cNvCxnSpPr>
          <p:nvPr/>
        </p:nvCxnSpPr>
        <p:spPr>
          <a:xfrm rot="16200000" flipH="1">
            <a:off x="8182590" y="1941475"/>
            <a:ext cx="300000" cy="6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498;p38">
            <a:extLst>
              <a:ext uri="{FF2B5EF4-FFF2-40B4-BE49-F238E27FC236}">
                <a16:creationId xmlns:a16="http://schemas.microsoft.com/office/drawing/2014/main" id="{AF7381CE-8B03-86CE-5FDA-8E880A6B6E5D}"/>
              </a:ext>
            </a:extLst>
          </p:cNvPr>
          <p:cNvCxnSpPr>
            <a:stCxn id="681" idx="4"/>
            <a:endCxn id="683" idx="0"/>
          </p:cNvCxnSpPr>
          <p:nvPr/>
        </p:nvCxnSpPr>
        <p:spPr>
          <a:xfrm>
            <a:off x="8332290" y="2961438"/>
            <a:ext cx="0" cy="3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488;p38">
            <a:extLst>
              <a:ext uri="{FF2B5EF4-FFF2-40B4-BE49-F238E27FC236}">
                <a16:creationId xmlns:a16="http://schemas.microsoft.com/office/drawing/2014/main" id="{D8AB5483-8E20-AAD9-EB7B-1F53A1B9C753}"/>
              </a:ext>
            </a:extLst>
          </p:cNvPr>
          <p:cNvSpPr/>
          <p:nvPr/>
        </p:nvSpPr>
        <p:spPr>
          <a:xfrm>
            <a:off x="7451777" y="1261216"/>
            <a:ext cx="176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rPr>
              <a:t>2022.11</a:t>
            </a:r>
            <a:endParaRPr sz="2400" b="1" dirty="0">
              <a:solidFill>
                <a:schemeClr val="dk2"/>
              </a:solidFill>
              <a:latin typeface="Spinnaker"/>
              <a:ea typeface="Spinnaker"/>
              <a:cs typeface="Spinnaker"/>
              <a:sym typeface="Spinnaker"/>
            </a:endParaRPr>
          </a:p>
        </p:txBody>
      </p:sp>
      <p:cxnSp>
        <p:nvCxnSpPr>
          <p:cNvPr id="690" name="Google Shape;468;p38">
            <a:extLst>
              <a:ext uri="{FF2B5EF4-FFF2-40B4-BE49-F238E27FC236}">
                <a16:creationId xmlns:a16="http://schemas.microsoft.com/office/drawing/2014/main" id="{9D0B1D38-2B9B-64C6-3A70-425342E3E445}"/>
              </a:ext>
            </a:extLst>
          </p:cNvPr>
          <p:cNvCxnSpPr>
            <a:cxnSpLocks/>
          </p:cNvCxnSpPr>
          <p:nvPr/>
        </p:nvCxnSpPr>
        <p:spPr>
          <a:xfrm>
            <a:off x="7115232" y="2526588"/>
            <a:ext cx="10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5" name="Google Shape;8629;p68">
            <a:extLst>
              <a:ext uri="{FF2B5EF4-FFF2-40B4-BE49-F238E27FC236}">
                <a16:creationId xmlns:a16="http://schemas.microsoft.com/office/drawing/2014/main" id="{B93C94FA-C216-9AF9-0D4B-5CC6D928FFF1}"/>
              </a:ext>
            </a:extLst>
          </p:cNvPr>
          <p:cNvGrpSpPr/>
          <p:nvPr/>
        </p:nvGrpSpPr>
        <p:grpSpPr>
          <a:xfrm>
            <a:off x="2634605" y="2359542"/>
            <a:ext cx="359213" cy="327807"/>
            <a:chOff x="1958520" y="2302574"/>
            <a:chExt cx="359213" cy="327807"/>
          </a:xfrm>
        </p:grpSpPr>
        <p:sp>
          <p:nvSpPr>
            <p:cNvPr id="756" name="Google Shape;8630;p68">
              <a:extLst>
                <a:ext uri="{FF2B5EF4-FFF2-40B4-BE49-F238E27FC236}">
                  <a16:creationId xmlns:a16="http://schemas.microsoft.com/office/drawing/2014/main" id="{654C5F5F-9363-76D5-7F85-6A21AC549BEC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8631;p68">
              <a:extLst>
                <a:ext uri="{FF2B5EF4-FFF2-40B4-BE49-F238E27FC236}">
                  <a16:creationId xmlns:a16="http://schemas.microsoft.com/office/drawing/2014/main" id="{428B61D5-D843-44EF-0F33-53140B0EFD92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632;p68">
              <a:extLst>
                <a:ext uri="{FF2B5EF4-FFF2-40B4-BE49-F238E27FC236}">
                  <a16:creationId xmlns:a16="http://schemas.microsoft.com/office/drawing/2014/main" id="{25B7F407-86B2-FE13-AA36-2730193DA8B6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10654;p71">
            <a:extLst>
              <a:ext uri="{FF2B5EF4-FFF2-40B4-BE49-F238E27FC236}">
                <a16:creationId xmlns:a16="http://schemas.microsoft.com/office/drawing/2014/main" id="{C259D352-AEA1-5155-AF21-A7F173862837}"/>
              </a:ext>
            </a:extLst>
          </p:cNvPr>
          <p:cNvSpPr/>
          <p:nvPr/>
        </p:nvSpPr>
        <p:spPr>
          <a:xfrm>
            <a:off x="4585302" y="2342188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Google Shape;12337;p74">
            <a:extLst>
              <a:ext uri="{FF2B5EF4-FFF2-40B4-BE49-F238E27FC236}">
                <a16:creationId xmlns:a16="http://schemas.microsoft.com/office/drawing/2014/main" id="{EC36405D-2C42-F2A0-16CA-5AF669E251E1}"/>
              </a:ext>
            </a:extLst>
          </p:cNvPr>
          <p:cNvGrpSpPr/>
          <p:nvPr/>
        </p:nvGrpSpPr>
        <p:grpSpPr>
          <a:xfrm>
            <a:off x="6538540" y="2349391"/>
            <a:ext cx="353631" cy="354395"/>
            <a:chOff x="2280029" y="1970604"/>
            <a:chExt cx="353631" cy="354395"/>
          </a:xfrm>
        </p:grpSpPr>
        <p:sp>
          <p:nvSpPr>
            <p:cNvPr id="764" name="Google Shape;12338;p74">
              <a:extLst>
                <a:ext uri="{FF2B5EF4-FFF2-40B4-BE49-F238E27FC236}">
                  <a16:creationId xmlns:a16="http://schemas.microsoft.com/office/drawing/2014/main" id="{87666AF3-21CD-41B1-159B-48C5F485FC81}"/>
                </a:ext>
              </a:extLst>
            </p:cNvPr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339;p74">
              <a:extLst>
                <a:ext uri="{FF2B5EF4-FFF2-40B4-BE49-F238E27FC236}">
                  <a16:creationId xmlns:a16="http://schemas.microsoft.com/office/drawing/2014/main" id="{5AD75951-2263-2C9A-1373-2C629B59BB84}"/>
                </a:ext>
              </a:extLst>
            </p:cNvPr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340;p74">
              <a:extLst>
                <a:ext uri="{FF2B5EF4-FFF2-40B4-BE49-F238E27FC236}">
                  <a16:creationId xmlns:a16="http://schemas.microsoft.com/office/drawing/2014/main" id="{A55C1389-7C1F-A9A0-DEAC-12451C3937FD}"/>
                </a:ext>
              </a:extLst>
            </p:cNvPr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341;p74">
              <a:extLst>
                <a:ext uri="{FF2B5EF4-FFF2-40B4-BE49-F238E27FC236}">
                  <a16:creationId xmlns:a16="http://schemas.microsoft.com/office/drawing/2014/main" id="{4394C657-5278-03B9-D1EB-9003B2D4521A}"/>
                </a:ext>
              </a:extLst>
            </p:cNvPr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245;p74">
            <a:extLst>
              <a:ext uri="{FF2B5EF4-FFF2-40B4-BE49-F238E27FC236}">
                <a16:creationId xmlns:a16="http://schemas.microsoft.com/office/drawing/2014/main" id="{C9F75119-31BD-85BF-5C6C-F29A63470242}"/>
              </a:ext>
            </a:extLst>
          </p:cNvPr>
          <p:cNvGrpSpPr/>
          <p:nvPr/>
        </p:nvGrpSpPr>
        <p:grpSpPr>
          <a:xfrm>
            <a:off x="8177089" y="2364429"/>
            <a:ext cx="327976" cy="324316"/>
            <a:chOff x="7528096" y="2450059"/>
            <a:chExt cx="327976" cy="324316"/>
          </a:xfrm>
        </p:grpSpPr>
        <p:sp>
          <p:nvSpPr>
            <p:cNvPr id="769" name="Google Shape;12246;p74">
              <a:extLst>
                <a:ext uri="{FF2B5EF4-FFF2-40B4-BE49-F238E27FC236}">
                  <a16:creationId xmlns:a16="http://schemas.microsoft.com/office/drawing/2014/main" id="{8AE384FF-1FC0-E857-8AA7-78C4FC444D58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247;p74">
              <a:extLst>
                <a:ext uri="{FF2B5EF4-FFF2-40B4-BE49-F238E27FC236}">
                  <a16:creationId xmlns:a16="http://schemas.microsoft.com/office/drawing/2014/main" id="{E206C441-C813-7871-99A6-44409EDFB4DA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248;p74">
              <a:extLst>
                <a:ext uri="{FF2B5EF4-FFF2-40B4-BE49-F238E27FC236}">
                  <a16:creationId xmlns:a16="http://schemas.microsoft.com/office/drawing/2014/main" id="{2344C36C-3D8D-CC79-9DD1-B0AF2B7FB6F2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249;p74">
              <a:extLst>
                <a:ext uri="{FF2B5EF4-FFF2-40B4-BE49-F238E27FC236}">
                  <a16:creationId xmlns:a16="http://schemas.microsoft.com/office/drawing/2014/main" id="{8BDD69B9-6F8C-8644-0066-A3148463F8BA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250;p74">
              <a:extLst>
                <a:ext uri="{FF2B5EF4-FFF2-40B4-BE49-F238E27FC236}">
                  <a16:creationId xmlns:a16="http://schemas.microsoft.com/office/drawing/2014/main" id="{A6005FBA-ACE6-D9BF-5188-62D30D7B9C13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8968;p68">
            <a:extLst>
              <a:ext uri="{FF2B5EF4-FFF2-40B4-BE49-F238E27FC236}">
                <a16:creationId xmlns:a16="http://schemas.microsoft.com/office/drawing/2014/main" id="{0D76293A-33E2-451D-CB14-235C63F70236}"/>
              </a:ext>
            </a:extLst>
          </p:cNvPr>
          <p:cNvGrpSpPr/>
          <p:nvPr/>
        </p:nvGrpSpPr>
        <p:grpSpPr>
          <a:xfrm>
            <a:off x="675751" y="2359649"/>
            <a:ext cx="440505" cy="290018"/>
            <a:chOff x="5727616" y="4204699"/>
            <a:chExt cx="440505" cy="290018"/>
          </a:xfrm>
        </p:grpSpPr>
        <p:sp>
          <p:nvSpPr>
            <p:cNvPr id="775" name="Google Shape;8969;p68">
              <a:extLst>
                <a:ext uri="{FF2B5EF4-FFF2-40B4-BE49-F238E27FC236}">
                  <a16:creationId xmlns:a16="http://schemas.microsoft.com/office/drawing/2014/main" id="{48925343-2115-6694-5B73-D5CA72734C8A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970;p68">
              <a:extLst>
                <a:ext uri="{FF2B5EF4-FFF2-40B4-BE49-F238E27FC236}">
                  <a16:creationId xmlns:a16="http://schemas.microsoft.com/office/drawing/2014/main" id="{A97B7ABB-7D68-84A9-77E9-FBF01B60F3A9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971;p68">
              <a:extLst>
                <a:ext uri="{FF2B5EF4-FFF2-40B4-BE49-F238E27FC236}">
                  <a16:creationId xmlns:a16="http://schemas.microsoft.com/office/drawing/2014/main" id="{85B26038-1A9F-991E-A095-41F6E19A13E0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972;p68">
              <a:extLst>
                <a:ext uri="{FF2B5EF4-FFF2-40B4-BE49-F238E27FC236}">
                  <a16:creationId xmlns:a16="http://schemas.microsoft.com/office/drawing/2014/main" id="{A329FD59-A61C-6E80-4AB0-DB46256DA558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973;p68">
              <a:extLst>
                <a:ext uri="{FF2B5EF4-FFF2-40B4-BE49-F238E27FC236}">
                  <a16:creationId xmlns:a16="http://schemas.microsoft.com/office/drawing/2014/main" id="{BCB527FD-80A2-DFE6-710D-EC64C3300992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974;p68">
              <a:extLst>
                <a:ext uri="{FF2B5EF4-FFF2-40B4-BE49-F238E27FC236}">
                  <a16:creationId xmlns:a16="http://schemas.microsoft.com/office/drawing/2014/main" id="{C8D4338C-D693-C7FF-2B36-36A638055F04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975;p68">
              <a:extLst>
                <a:ext uri="{FF2B5EF4-FFF2-40B4-BE49-F238E27FC236}">
                  <a16:creationId xmlns:a16="http://schemas.microsoft.com/office/drawing/2014/main" id="{58455D21-3DB6-A6DA-C881-3CC517D90820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976;p68">
              <a:extLst>
                <a:ext uri="{FF2B5EF4-FFF2-40B4-BE49-F238E27FC236}">
                  <a16:creationId xmlns:a16="http://schemas.microsoft.com/office/drawing/2014/main" id="{E8088E3D-9013-A726-FB0E-A324F99A6D89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873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2"/>
          <p:cNvSpPr txBox="1">
            <a:spLocks noGrp="1"/>
          </p:cNvSpPr>
          <p:nvPr>
            <p:ph type="title"/>
          </p:nvPr>
        </p:nvSpPr>
        <p:spPr>
          <a:xfrm>
            <a:off x="13899" y="187720"/>
            <a:ext cx="45581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성실함과 책임감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76B7D-1A87-E144-E8AD-90167ED0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057" y="164713"/>
            <a:ext cx="4357568" cy="4814075"/>
          </a:xfrm>
          <a:prstGeom prst="rect">
            <a:avLst/>
          </a:prstGeom>
        </p:spPr>
      </p:pic>
      <p:sp>
        <p:nvSpPr>
          <p:cNvPr id="4" name="Google Shape;516;p39">
            <a:extLst>
              <a:ext uri="{FF2B5EF4-FFF2-40B4-BE49-F238E27FC236}">
                <a16:creationId xmlns:a16="http://schemas.microsoft.com/office/drawing/2014/main" id="{6ADECF91-77E7-3FA1-EE9C-E56E31D503C4}"/>
              </a:ext>
            </a:extLst>
          </p:cNvPr>
          <p:cNvSpPr txBox="1">
            <a:spLocks/>
          </p:cNvSpPr>
          <p:nvPr/>
        </p:nvSpPr>
        <p:spPr>
          <a:xfrm>
            <a:off x="1503239" y="1353054"/>
            <a:ext cx="42138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+mj-ea"/>
                <a:ea typeface="+mj-ea"/>
              </a:rPr>
              <a:t>책임감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일정관리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5" name="Google Shape;517;p39">
            <a:extLst>
              <a:ext uri="{FF2B5EF4-FFF2-40B4-BE49-F238E27FC236}">
                <a16:creationId xmlns:a16="http://schemas.microsoft.com/office/drawing/2014/main" id="{8471407F-6B64-EFEA-9194-130EE5DA717E}"/>
              </a:ext>
            </a:extLst>
          </p:cNvPr>
          <p:cNvSpPr txBox="1">
            <a:spLocks/>
          </p:cNvSpPr>
          <p:nvPr/>
        </p:nvSpPr>
        <p:spPr>
          <a:xfrm>
            <a:off x="1368701" y="1702830"/>
            <a:ext cx="3567825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+mj-ea"/>
                <a:ea typeface="+mj-ea"/>
              </a:rPr>
              <a:t>다양한 활동을 시도하면서도 </a:t>
            </a:r>
            <a:r>
              <a:rPr lang="ko-KR" altLang="en-US" dirty="0" err="1">
                <a:latin typeface="+mj-ea"/>
                <a:ea typeface="+mj-ea"/>
              </a:rPr>
              <a:t>해야할</a:t>
            </a:r>
            <a:r>
              <a:rPr lang="ko-KR" altLang="en-US" dirty="0">
                <a:latin typeface="+mj-ea"/>
                <a:ea typeface="+mj-ea"/>
              </a:rPr>
              <a:t> 일은 기한에 맞춰서 끝내기 위해 최선을 다하고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Google Shape;522;p39">
            <a:extLst>
              <a:ext uri="{FF2B5EF4-FFF2-40B4-BE49-F238E27FC236}">
                <a16:creationId xmlns:a16="http://schemas.microsoft.com/office/drawing/2014/main" id="{638A9F16-3F45-BC97-9023-7AC695FF6BF2}"/>
              </a:ext>
            </a:extLst>
          </p:cNvPr>
          <p:cNvSpPr/>
          <p:nvPr/>
        </p:nvSpPr>
        <p:spPr>
          <a:xfrm>
            <a:off x="416785" y="1482868"/>
            <a:ext cx="947400" cy="94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23;p39">
            <a:extLst>
              <a:ext uri="{FF2B5EF4-FFF2-40B4-BE49-F238E27FC236}">
                <a16:creationId xmlns:a16="http://schemas.microsoft.com/office/drawing/2014/main" id="{4CB19A9F-A6ED-816C-04AC-7AC49BBB208A}"/>
              </a:ext>
            </a:extLst>
          </p:cNvPr>
          <p:cNvSpPr/>
          <p:nvPr/>
        </p:nvSpPr>
        <p:spPr>
          <a:xfrm>
            <a:off x="418697" y="2916265"/>
            <a:ext cx="947400" cy="94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544;p39">
            <a:extLst>
              <a:ext uri="{FF2B5EF4-FFF2-40B4-BE49-F238E27FC236}">
                <a16:creationId xmlns:a16="http://schemas.microsoft.com/office/drawing/2014/main" id="{90B9549C-20D9-8515-A434-564DC3C54F78}"/>
              </a:ext>
            </a:extLst>
          </p:cNvPr>
          <p:cNvGrpSpPr/>
          <p:nvPr/>
        </p:nvGrpSpPr>
        <p:grpSpPr>
          <a:xfrm>
            <a:off x="679232" y="3223790"/>
            <a:ext cx="426329" cy="332375"/>
            <a:chOff x="2611458" y="3816374"/>
            <a:chExt cx="426329" cy="332375"/>
          </a:xfrm>
        </p:grpSpPr>
        <p:sp>
          <p:nvSpPr>
            <p:cNvPr id="11" name="Google Shape;545;p39">
              <a:extLst>
                <a:ext uri="{FF2B5EF4-FFF2-40B4-BE49-F238E27FC236}">
                  <a16:creationId xmlns:a16="http://schemas.microsoft.com/office/drawing/2014/main" id="{82C40F0E-431E-CF5E-B55E-1F72CFC0D4F3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6;p39">
              <a:extLst>
                <a:ext uri="{FF2B5EF4-FFF2-40B4-BE49-F238E27FC236}">
                  <a16:creationId xmlns:a16="http://schemas.microsoft.com/office/drawing/2014/main" id="{22203967-F3AF-08D4-0AF3-E650E118A1CA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7;p39">
              <a:extLst>
                <a:ext uri="{FF2B5EF4-FFF2-40B4-BE49-F238E27FC236}">
                  <a16:creationId xmlns:a16="http://schemas.microsoft.com/office/drawing/2014/main" id="{207DE272-2731-9B7B-B9AE-0C8F893FF2C9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8;p39">
              <a:extLst>
                <a:ext uri="{FF2B5EF4-FFF2-40B4-BE49-F238E27FC236}">
                  <a16:creationId xmlns:a16="http://schemas.microsoft.com/office/drawing/2014/main" id="{2F58E937-29C8-35FF-2AF8-0574A3A3B12C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9;p39">
              <a:extLst>
                <a:ext uri="{FF2B5EF4-FFF2-40B4-BE49-F238E27FC236}">
                  <a16:creationId xmlns:a16="http://schemas.microsoft.com/office/drawing/2014/main" id="{EB218C1B-D5A9-54A7-A621-8568158A1042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0;p39">
              <a:extLst>
                <a:ext uri="{FF2B5EF4-FFF2-40B4-BE49-F238E27FC236}">
                  <a16:creationId xmlns:a16="http://schemas.microsoft.com/office/drawing/2014/main" id="{79E5613C-6E51-A6AD-45C6-604E593151A1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1;p39">
              <a:extLst>
                <a:ext uri="{FF2B5EF4-FFF2-40B4-BE49-F238E27FC236}">
                  <a16:creationId xmlns:a16="http://schemas.microsoft.com/office/drawing/2014/main" id="{45887C51-36C1-0AF5-887A-371E57FF5942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2;p39">
              <a:extLst>
                <a:ext uri="{FF2B5EF4-FFF2-40B4-BE49-F238E27FC236}">
                  <a16:creationId xmlns:a16="http://schemas.microsoft.com/office/drawing/2014/main" id="{9C030290-5A68-DE8A-ABDD-38111B010C52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3;p39">
              <a:extLst>
                <a:ext uri="{FF2B5EF4-FFF2-40B4-BE49-F238E27FC236}">
                  <a16:creationId xmlns:a16="http://schemas.microsoft.com/office/drawing/2014/main" id="{DA60DD45-CC03-A890-AFCD-0664E628A348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4;p39">
              <a:extLst>
                <a:ext uri="{FF2B5EF4-FFF2-40B4-BE49-F238E27FC236}">
                  <a16:creationId xmlns:a16="http://schemas.microsoft.com/office/drawing/2014/main" id="{184C12F6-3D0B-09C1-C1DE-88C64A62D2F2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25;p39">
            <a:extLst>
              <a:ext uri="{FF2B5EF4-FFF2-40B4-BE49-F238E27FC236}">
                <a16:creationId xmlns:a16="http://schemas.microsoft.com/office/drawing/2014/main" id="{E372D966-AF32-3C81-645C-D5AD3C5976DE}"/>
              </a:ext>
            </a:extLst>
          </p:cNvPr>
          <p:cNvGrpSpPr/>
          <p:nvPr/>
        </p:nvGrpSpPr>
        <p:grpSpPr>
          <a:xfrm>
            <a:off x="678258" y="1764981"/>
            <a:ext cx="422542" cy="342973"/>
            <a:chOff x="2165809" y="3811059"/>
            <a:chExt cx="422542" cy="342973"/>
          </a:xfrm>
        </p:grpSpPr>
        <p:sp>
          <p:nvSpPr>
            <p:cNvPr id="22" name="Google Shape;526;p39">
              <a:extLst>
                <a:ext uri="{FF2B5EF4-FFF2-40B4-BE49-F238E27FC236}">
                  <a16:creationId xmlns:a16="http://schemas.microsoft.com/office/drawing/2014/main" id="{E8D21AD4-8E58-2A72-2A95-5FB6B1CF784C}"/>
                </a:ext>
              </a:extLst>
            </p:cNvPr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7;p39">
              <a:extLst>
                <a:ext uri="{FF2B5EF4-FFF2-40B4-BE49-F238E27FC236}">
                  <a16:creationId xmlns:a16="http://schemas.microsoft.com/office/drawing/2014/main" id="{6E27569B-BABB-050B-C7CC-CC2D9ACAB23F}"/>
                </a:ext>
              </a:extLst>
            </p:cNvPr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8;p39">
              <a:extLst>
                <a:ext uri="{FF2B5EF4-FFF2-40B4-BE49-F238E27FC236}">
                  <a16:creationId xmlns:a16="http://schemas.microsoft.com/office/drawing/2014/main" id="{2037850E-4CFF-C026-23B6-FAB2530F24C8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9;p39">
              <a:extLst>
                <a:ext uri="{FF2B5EF4-FFF2-40B4-BE49-F238E27FC236}">
                  <a16:creationId xmlns:a16="http://schemas.microsoft.com/office/drawing/2014/main" id="{5979D97A-56FB-3E6B-34CB-35663B68E78F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0;p39">
              <a:extLst>
                <a:ext uri="{FF2B5EF4-FFF2-40B4-BE49-F238E27FC236}">
                  <a16:creationId xmlns:a16="http://schemas.microsoft.com/office/drawing/2014/main" id="{2C246814-1E73-9C4A-76FC-24865787F11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1;p39">
              <a:extLst>
                <a:ext uri="{FF2B5EF4-FFF2-40B4-BE49-F238E27FC236}">
                  <a16:creationId xmlns:a16="http://schemas.microsoft.com/office/drawing/2014/main" id="{7A977C6F-D8BA-B22A-CB29-369AB5023918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2;p39">
              <a:extLst>
                <a:ext uri="{FF2B5EF4-FFF2-40B4-BE49-F238E27FC236}">
                  <a16:creationId xmlns:a16="http://schemas.microsoft.com/office/drawing/2014/main" id="{7E60C1EB-DBE0-2198-483B-96A414A542D0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3;p39">
              <a:extLst>
                <a:ext uri="{FF2B5EF4-FFF2-40B4-BE49-F238E27FC236}">
                  <a16:creationId xmlns:a16="http://schemas.microsoft.com/office/drawing/2014/main" id="{0234BF98-48A7-A409-F400-B966B0E7786B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4;p39">
              <a:extLst>
                <a:ext uri="{FF2B5EF4-FFF2-40B4-BE49-F238E27FC236}">
                  <a16:creationId xmlns:a16="http://schemas.microsoft.com/office/drawing/2014/main" id="{8DECF086-9D3C-568B-0C87-6EFAB525EC10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5;p39">
              <a:extLst>
                <a:ext uri="{FF2B5EF4-FFF2-40B4-BE49-F238E27FC236}">
                  <a16:creationId xmlns:a16="http://schemas.microsoft.com/office/drawing/2014/main" id="{27D3C3F8-2EB4-96E5-D6CB-F1237F2CDA88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6;p39">
              <a:extLst>
                <a:ext uri="{FF2B5EF4-FFF2-40B4-BE49-F238E27FC236}">
                  <a16:creationId xmlns:a16="http://schemas.microsoft.com/office/drawing/2014/main" id="{FAB9C5BF-999A-3233-46EF-7D98C37136D9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7;p39">
              <a:extLst>
                <a:ext uri="{FF2B5EF4-FFF2-40B4-BE49-F238E27FC236}">
                  <a16:creationId xmlns:a16="http://schemas.microsoft.com/office/drawing/2014/main" id="{25696861-ED81-8034-1FBF-9B13FEEBFDC1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8;p39">
              <a:extLst>
                <a:ext uri="{FF2B5EF4-FFF2-40B4-BE49-F238E27FC236}">
                  <a16:creationId xmlns:a16="http://schemas.microsoft.com/office/drawing/2014/main" id="{A1F134D9-A871-7465-2D34-825C7B8B1062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9;p39">
              <a:extLst>
                <a:ext uri="{FF2B5EF4-FFF2-40B4-BE49-F238E27FC236}">
                  <a16:creationId xmlns:a16="http://schemas.microsoft.com/office/drawing/2014/main" id="{AF67F0BD-5F2D-0637-6A7F-3D3CD6AA871C}"/>
                </a:ext>
              </a:extLst>
            </p:cNvPr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0;p39">
              <a:extLst>
                <a:ext uri="{FF2B5EF4-FFF2-40B4-BE49-F238E27FC236}">
                  <a16:creationId xmlns:a16="http://schemas.microsoft.com/office/drawing/2014/main" id="{5CAD1753-1674-3538-537C-E3B714DC5196}"/>
                </a:ext>
              </a:extLst>
            </p:cNvPr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1;p39">
              <a:extLst>
                <a:ext uri="{FF2B5EF4-FFF2-40B4-BE49-F238E27FC236}">
                  <a16:creationId xmlns:a16="http://schemas.microsoft.com/office/drawing/2014/main" id="{D771A970-7DB0-5891-CEFA-288A32BE4351}"/>
                </a:ext>
              </a:extLst>
            </p:cNvPr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2;p39">
              <a:extLst>
                <a:ext uri="{FF2B5EF4-FFF2-40B4-BE49-F238E27FC236}">
                  <a16:creationId xmlns:a16="http://schemas.microsoft.com/office/drawing/2014/main" id="{4B2757AF-957D-7253-492D-95E23FEF6A2B}"/>
                </a:ext>
              </a:extLst>
            </p:cNvPr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;p39">
              <a:extLst>
                <a:ext uri="{FF2B5EF4-FFF2-40B4-BE49-F238E27FC236}">
                  <a16:creationId xmlns:a16="http://schemas.microsoft.com/office/drawing/2014/main" id="{434D8C2A-B547-3266-7912-4B0E914BAAF6}"/>
                </a:ext>
              </a:extLst>
            </p:cNvPr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516;p39">
            <a:extLst>
              <a:ext uri="{FF2B5EF4-FFF2-40B4-BE49-F238E27FC236}">
                <a16:creationId xmlns:a16="http://schemas.microsoft.com/office/drawing/2014/main" id="{BA13E003-E6FD-40DB-05EA-3347FD046BFD}"/>
              </a:ext>
            </a:extLst>
          </p:cNvPr>
          <p:cNvSpPr txBox="1">
            <a:spLocks/>
          </p:cNvSpPr>
          <p:nvPr/>
        </p:nvSpPr>
        <p:spPr>
          <a:xfrm>
            <a:off x="1498723" y="2881168"/>
            <a:ext cx="2332059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latin typeface="+mj-ea"/>
                <a:ea typeface="+mj-ea"/>
              </a:rPr>
              <a:t>성실함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학점관리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41" name="Google Shape;517;p39">
            <a:extLst>
              <a:ext uri="{FF2B5EF4-FFF2-40B4-BE49-F238E27FC236}">
                <a16:creationId xmlns:a16="http://schemas.microsoft.com/office/drawing/2014/main" id="{B9A6B1C7-1452-BCE4-70D4-C51BDD19F7F4}"/>
              </a:ext>
            </a:extLst>
          </p:cNvPr>
          <p:cNvSpPr txBox="1">
            <a:spLocks/>
          </p:cNvSpPr>
          <p:nvPr/>
        </p:nvSpPr>
        <p:spPr>
          <a:xfrm>
            <a:off x="1364185" y="3230944"/>
            <a:ext cx="3567825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42" name="Google Shape;517;p39">
            <a:extLst>
              <a:ext uri="{FF2B5EF4-FFF2-40B4-BE49-F238E27FC236}">
                <a16:creationId xmlns:a16="http://schemas.microsoft.com/office/drawing/2014/main" id="{E6C6053D-1BC5-7757-F8C0-C84D208E8B30}"/>
              </a:ext>
            </a:extLst>
          </p:cNvPr>
          <p:cNvSpPr txBox="1">
            <a:spLocks/>
          </p:cNvSpPr>
          <p:nvPr/>
        </p:nvSpPr>
        <p:spPr>
          <a:xfrm>
            <a:off x="1368701" y="3236123"/>
            <a:ext cx="3567825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+mj-ea"/>
                <a:ea typeface="+mj-ea"/>
              </a:rPr>
              <a:t>다양한 경험을 하고 활동을 할 수 있는 폭을 넓히기 위해 항상 성실히 학점을 관리하고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8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6;p37">
            <a:extLst>
              <a:ext uri="{FF2B5EF4-FFF2-40B4-BE49-F238E27FC236}">
                <a16:creationId xmlns:a16="http://schemas.microsoft.com/office/drawing/2014/main" id="{661BE0B4-04A3-728D-2173-F20D7CDC07C8}"/>
              </a:ext>
            </a:extLst>
          </p:cNvPr>
          <p:cNvSpPr txBox="1">
            <a:spLocks/>
          </p:cNvSpPr>
          <p:nvPr/>
        </p:nvSpPr>
        <p:spPr>
          <a:xfrm>
            <a:off x="-6927" y="1166666"/>
            <a:ext cx="9150927" cy="3073404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어릴 때부터 전자기기에 관심이 많아 친구들의 컴퓨터를 맞춰주곤 하였습니다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그러한 관심을 바탕으로 전자공학과에 진학하였고</a:t>
            </a:r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현재는 반도체 산업 뉴스를 매일 포스팅하는 블로거이자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성실한 전자공학과 공대생으로</a:t>
            </a:r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살고 있습니다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AMD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와 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Intel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의 대립구조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, AMD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의 재기 등을 보면서 자란 세대로서</a:t>
            </a:r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이번 서포터즈 활동에 꼭 참여하여 다양한 정보를 나누고 더 깊은 관심을 갖고 싶습니다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기회가 된다면 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AMD </a:t>
            </a:r>
            <a:r>
              <a:rPr lang="en-US" altLang="ko-KR" dirty="0" err="1">
                <a:solidFill>
                  <a:schemeClr val="accent2"/>
                </a:solidFill>
                <a:latin typeface="+mj-ea"/>
                <a:ea typeface="+mj-ea"/>
              </a:rPr>
              <a:t>ⅹASUS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 노트북 서포터즈로 성실히 활동하겠습니다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err="1">
                <a:solidFill>
                  <a:schemeClr val="accent2"/>
                </a:solidFill>
                <a:latin typeface="+mj-ea"/>
                <a:ea typeface="+mj-ea"/>
              </a:rPr>
              <a:t>읽어주셔서</a:t>
            </a:r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 감사합니다</a:t>
            </a:r>
            <a:r>
              <a:rPr lang="en-US" altLang="ko-KR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956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1"/>
          </p:nvPr>
        </p:nvSpPr>
        <p:spPr>
          <a:xfrm>
            <a:off x="1024800" y="23093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자격정보 </a:t>
            </a: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경력사항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관심분야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27" name="Google Shape;427;p34"/>
          <p:cNvSpPr txBox="1">
            <a:spLocks noGrp="1"/>
          </p:cNvSpPr>
          <p:nvPr>
            <p:ph type="subTitle" idx="2"/>
          </p:nvPr>
        </p:nvSpPr>
        <p:spPr>
          <a:xfrm>
            <a:off x="4172925" y="23093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반도체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사진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블로그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3"/>
          </p:nvPr>
        </p:nvSpPr>
        <p:spPr>
          <a:xfrm>
            <a:off x="1024800" y="38951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#SK SUNNY #KIA </a:t>
            </a:r>
            <a:r>
              <a:rPr lang="ko-KR" altLang="en-US" dirty="0" err="1">
                <a:latin typeface="+mn-ea"/>
                <a:ea typeface="+mn-ea"/>
              </a:rPr>
              <a:t>프렌토링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4"/>
          </p:nvPr>
        </p:nvSpPr>
        <p:spPr>
          <a:xfrm>
            <a:off x="4172925" y="3895175"/>
            <a:ext cx="281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책임감 </a:t>
            </a: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성실함 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도전정신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title" idx="5"/>
          </p:nvPr>
        </p:nvSpPr>
        <p:spPr>
          <a:xfrm>
            <a:off x="1024800" y="1460975"/>
            <a:ext cx="898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1" name="Google Shape;431;p34"/>
          <p:cNvSpPr txBox="1">
            <a:spLocks noGrp="1"/>
          </p:cNvSpPr>
          <p:nvPr>
            <p:ph type="title" idx="6"/>
          </p:nvPr>
        </p:nvSpPr>
        <p:spPr>
          <a:xfrm>
            <a:off x="1024800" y="3046788"/>
            <a:ext cx="898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2" name="Google Shape;432;p34"/>
          <p:cNvSpPr txBox="1">
            <a:spLocks noGrp="1"/>
          </p:cNvSpPr>
          <p:nvPr>
            <p:ph type="title" idx="7"/>
          </p:nvPr>
        </p:nvSpPr>
        <p:spPr>
          <a:xfrm>
            <a:off x="4172927" y="1460975"/>
            <a:ext cx="898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3" name="Google Shape;433;p34"/>
          <p:cNvSpPr txBox="1">
            <a:spLocks noGrp="1"/>
          </p:cNvSpPr>
          <p:nvPr>
            <p:ph type="title" idx="8"/>
          </p:nvPr>
        </p:nvSpPr>
        <p:spPr>
          <a:xfrm>
            <a:off x="4172927" y="3046788"/>
            <a:ext cx="898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4" name="Google Shape;434;p34"/>
          <p:cNvSpPr txBox="1">
            <a:spLocks noGrp="1"/>
          </p:cNvSpPr>
          <p:nvPr>
            <p:ph type="subTitle" idx="9"/>
          </p:nvPr>
        </p:nvSpPr>
        <p:spPr>
          <a:xfrm>
            <a:off x="1024800" y="197557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프로필</a:t>
            </a:r>
            <a:endParaRPr dirty="0"/>
          </a:p>
        </p:txBody>
      </p:sp>
      <p:sp>
        <p:nvSpPr>
          <p:cNvPr id="435" name="Google Shape;435;p34"/>
          <p:cNvSpPr txBox="1">
            <a:spLocks noGrp="1"/>
          </p:cNvSpPr>
          <p:nvPr>
            <p:ph type="subTitle" idx="13"/>
          </p:nvPr>
        </p:nvSpPr>
        <p:spPr>
          <a:xfrm>
            <a:off x="4172927" y="197557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자기소개</a:t>
            </a:r>
            <a:endParaRPr dirty="0"/>
          </a:p>
        </p:txBody>
      </p:sp>
      <p:sp>
        <p:nvSpPr>
          <p:cNvPr id="436" name="Google Shape;436;p34"/>
          <p:cNvSpPr txBox="1">
            <a:spLocks noGrp="1"/>
          </p:cNvSpPr>
          <p:nvPr>
            <p:ph type="subTitle" idx="14"/>
          </p:nvPr>
        </p:nvSpPr>
        <p:spPr>
          <a:xfrm>
            <a:off x="1024800" y="356145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활동한 프로그램</a:t>
            </a:r>
            <a:endParaRPr dirty="0"/>
          </a:p>
        </p:txBody>
      </p:sp>
      <p:sp>
        <p:nvSpPr>
          <p:cNvPr id="437" name="Google Shape;437;p34"/>
          <p:cNvSpPr txBox="1">
            <a:spLocks noGrp="1"/>
          </p:cNvSpPr>
          <p:nvPr>
            <p:ph type="subTitle" idx="15"/>
          </p:nvPr>
        </p:nvSpPr>
        <p:spPr>
          <a:xfrm>
            <a:off x="4172927" y="3561458"/>
            <a:ext cx="2818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강점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6344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프로필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3891150" y="1316850"/>
            <a:ext cx="13617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Google Shape;426;p34">
            <a:extLst>
              <a:ext uri="{FF2B5EF4-FFF2-40B4-BE49-F238E27FC236}">
                <a16:creationId xmlns:a16="http://schemas.microsoft.com/office/drawing/2014/main" id="{E12F5AFD-1584-AE03-BABE-DC2A65178C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31667" y="3442650"/>
            <a:ext cx="328066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자격정보 </a:t>
            </a: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경력사항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관심분야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8;p54">
            <a:extLst>
              <a:ext uri="{FF2B5EF4-FFF2-40B4-BE49-F238E27FC236}">
                <a16:creationId xmlns:a16="http://schemas.microsoft.com/office/drawing/2014/main" id="{E3B3E761-1072-BF9E-9A64-120DD27EE16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022274" y="0"/>
            <a:ext cx="5120742" cy="51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7;p54">
            <a:extLst>
              <a:ext uri="{FF2B5EF4-FFF2-40B4-BE49-F238E27FC236}">
                <a16:creationId xmlns:a16="http://schemas.microsoft.com/office/drawing/2014/main" id="{66D387CA-4976-BE94-F7ED-CDEDC2BC5335}"/>
              </a:ext>
            </a:extLst>
          </p:cNvPr>
          <p:cNvSpPr txBox="1">
            <a:spLocks/>
          </p:cNvSpPr>
          <p:nvPr/>
        </p:nvSpPr>
        <p:spPr>
          <a:xfrm>
            <a:off x="232068" y="273167"/>
            <a:ext cx="4592700" cy="913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>
                <a:solidFill>
                  <a:schemeClr val="accent3"/>
                </a:solidFill>
                <a:latin typeface="+mj-ea"/>
                <a:ea typeface="+mj-ea"/>
              </a:rPr>
              <a:t>관심 분야 </a:t>
            </a:r>
          </a:p>
          <a:p>
            <a:endParaRPr lang="ko-KR" altLang="en-US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IT,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반도체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코딩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운동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독서</a:t>
            </a:r>
            <a:endParaRPr lang="en-US" altLang="ko-KR" sz="11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블로그 주소 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:  https://blog.naver.com/dktk500</a:t>
            </a:r>
            <a:endParaRPr lang="ko-KR" altLang="en-US" sz="11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" name="Google Shape;906;p54">
            <a:extLst>
              <a:ext uri="{FF2B5EF4-FFF2-40B4-BE49-F238E27FC236}">
                <a16:creationId xmlns:a16="http://schemas.microsoft.com/office/drawing/2014/main" id="{C4C15DCA-9947-BBE3-413E-103D69E761C1}"/>
              </a:ext>
            </a:extLst>
          </p:cNvPr>
          <p:cNvSpPr txBox="1">
            <a:spLocks/>
          </p:cNvSpPr>
          <p:nvPr/>
        </p:nvSpPr>
        <p:spPr>
          <a:xfrm>
            <a:off x="6456484" y="729715"/>
            <a:ext cx="1946848" cy="56992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PROFILE</a:t>
            </a:r>
          </a:p>
        </p:txBody>
      </p:sp>
      <p:sp>
        <p:nvSpPr>
          <p:cNvPr id="5" name="Google Shape;907;p54">
            <a:extLst>
              <a:ext uri="{FF2B5EF4-FFF2-40B4-BE49-F238E27FC236}">
                <a16:creationId xmlns:a16="http://schemas.microsoft.com/office/drawing/2014/main" id="{63ADFF72-E402-0A23-5643-FE6D364E143C}"/>
              </a:ext>
            </a:extLst>
          </p:cNvPr>
          <p:cNvSpPr txBox="1">
            <a:spLocks/>
          </p:cNvSpPr>
          <p:nvPr/>
        </p:nvSpPr>
        <p:spPr>
          <a:xfrm>
            <a:off x="232068" y="1286364"/>
            <a:ext cx="4592700" cy="177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4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pPr marL="0" indent="0"/>
            <a:r>
              <a:rPr lang="ko-KR" altLang="en-US" sz="1800" b="1" dirty="0">
                <a:solidFill>
                  <a:schemeClr val="accent3"/>
                </a:solidFill>
                <a:latin typeface="+mj-ea"/>
                <a:ea typeface="+mj-ea"/>
              </a:rPr>
              <a:t>자격정보</a:t>
            </a:r>
          </a:p>
          <a:p>
            <a:pPr marL="0" indent="0"/>
            <a:endParaRPr lang="ko-KR" altLang="en-US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2019.08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자동차 운전면허 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종 보통</a:t>
            </a:r>
            <a:endParaRPr lang="en-US" altLang="ko-KR" sz="11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2020.02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컴퓨터 활용능력 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급</a:t>
            </a:r>
            <a:endParaRPr lang="en-US" altLang="ko-KR" sz="11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2021.07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자동차정비 기능사</a:t>
            </a:r>
            <a:endParaRPr lang="en-US" altLang="ko-KR" sz="11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2022.02 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한국사 능력검정시험 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급</a:t>
            </a:r>
            <a:endParaRPr lang="en-US" altLang="ko-KR" sz="11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2022.11 AI</a:t>
            </a:r>
            <a:r>
              <a:rPr lang="ko-KR" altLang="en-US" sz="1100" b="1" dirty="0" err="1">
                <a:solidFill>
                  <a:schemeClr val="accent3"/>
                </a:solidFill>
                <a:latin typeface="+mj-ea"/>
                <a:ea typeface="+mj-ea"/>
              </a:rPr>
              <a:t>드론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 촬영 전문가 </a:t>
            </a:r>
            <a:r>
              <a:rPr lang="en-US" altLang="ko-KR" sz="1100" b="1" dirty="0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r>
              <a:rPr lang="ko-KR" altLang="en-US" sz="1100" b="1" dirty="0">
                <a:solidFill>
                  <a:schemeClr val="accent3"/>
                </a:solidFill>
                <a:latin typeface="+mj-ea"/>
                <a:ea typeface="+mj-ea"/>
              </a:rPr>
              <a:t>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FCD0B8-79B2-56D3-6DD2-18D2C1705319}"/>
              </a:ext>
            </a:extLst>
          </p:cNvPr>
          <p:cNvCxnSpPr/>
          <p:nvPr/>
        </p:nvCxnSpPr>
        <p:spPr>
          <a:xfrm>
            <a:off x="5015346" y="-95250"/>
            <a:ext cx="0" cy="533400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07;p54">
            <a:extLst>
              <a:ext uri="{FF2B5EF4-FFF2-40B4-BE49-F238E27FC236}">
                <a16:creationId xmlns:a16="http://schemas.microsoft.com/office/drawing/2014/main" id="{FE1F8B75-316E-A3BF-E5E7-977A58DF0D29}"/>
              </a:ext>
            </a:extLst>
          </p:cNvPr>
          <p:cNvSpPr txBox="1">
            <a:spLocks/>
          </p:cNvSpPr>
          <p:nvPr/>
        </p:nvSpPr>
        <p:spPr>
          <a:xfrm>
            <a:off x="232068" y="3214296"/>
            <a:ext cx="4592700" cy="177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4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dali"/>
              <a:buNone/>
              <a:defRPr sz="1200" b="0" i="0" u="none" strike="noStrike" cap="none"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pPr marL="0" indent="0"/>
            <a:r>
              <a:rPr lang="ko-KR" altLang="en-US" sz="1800" b="1" dirty="0">
                <a:solidFill>
                  <a:schemeClr val="accent3"/>
                </a:solidFill>
                <a:latin typeface="+mj-ea"/>
                <a:ea typeface="+mj-ea"/>
              </a:rPr>
              <a:t>경력 사항</a:t>
            </a:r>
            <a:endParaRPr lang="en-US" altLang="ko-KR" sz="1800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/>
            <a:endParaRPr lang="en-US" altLang="ko-KR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- SK SUNNY </a:t>
            </a:r>
            <a:r>
              <a:rPr lang="ko-KR" altLang="en-US" sz="1100" dirty="0">
                <a:solidFill>
                  <a:schemeClr val="accent3"/>
                </a:solidFill>
                <a:latin typeface="+mj-ea"/>
                <a:ea typeface="+mj-ea"/>
              </a:rPr>
              <a:t>노인 소외 해결 프로그램</a:t>
            </a: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accent3"/>
                </a:solidFill>
                <a:latin typeface="+mj-ea"/>
                <a:ea typeface="+mj-ea"/>
              </a:rPr>
              <a:t>행복한 모바일 세상</a:t>
            </a: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)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  2019.09.22 ~ 2019.12.06</a:t>
            </a:r>
          </a:p>
          <a:p>
            <a:pPr marL="0" indent="0">
              <a:lnSpc>
                <a:spcPct val="150000"/>
              </a:lnSpc>
            </a:pP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- KIA </a:t>
            </a:r>
            <a:r>
              <a:rPr lang="ko-KR" altLang="en-US" sz="1100" dirty="0" err="1">
                <a:solidFill>
                  <a:schemeClr val="accent3"/>
                </a:solidFill>
                <a:latin typeface="+mj-ea"/>
                <a:ea typeface="+mj-ea"/>
              </a:rPr>
              <a:t>프렌토링</a:t>
            </a:r>
            <a:r>
              <a:rPr lang="ko-KR" altLang="en-US" sz="1100" dirty="0">
                <a:solidFill>
                  <a:schemeClr val="accent3"/>
                </a:solidFill>
                <a:latin typeface="+mj-ea"/>
                <a:ea typeface="+mj-ea"/>
              </a:rPr>
              <a:t> </a:t>
            </a:r>
            <a:endParaRPr lang="en-US" altLang="ko-KR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   2022.04</a:t>
            </a:r>
            <a:r>
              <a:rPr lang="ko-KR" altLang="en-US" sz="1100" dirty="0">
                <a:solidFill>
                  <a:schemeClr val="accent3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chemeClr val="accent3"/>
                </a:solidFill>
                <a:latin typeface="+mj-ea"/>
                <a:ea typeface="+mj-ea"/>
              </a:rPr>
              <a:t>~</a:t>
            </a:r>
            <a:r>
              <a:rPr lang="ko-KR" altLang="en-US" sz="1100" dirty="0">
                <a:solidFill>
                  <a:schemeClr val="accent3"/>
                </a:solidFill>
                <a:latin typeface="+mj-ea"/>
                <a:ea typeface="+mj-ea"/>
              </a:rPr>
              <a:t> </a:t>
            </a:r>
            <a:endParaRPr lang="en-US" altLang="ko-KR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endParaRPr lang="en-US" altLang="ko-KR" sz="11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marL="0" indent="0"/>
            <a:endParaRPr lang="ko-KR" altLang="en-US" sz="11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51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6344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자기소개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3891150" y="1316850"/>
            <a:ext cx="163589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" name="Google Shape;426;p34">
            <a:extLst>
              <a:ext uri="{FF2B5EF4-FFF2-40B4-BE49-F238E27FC236}">
                <a16:creationId xmlns:a16="http://schemas.microsoft.com/office/drawing/2014/main" id="{DF2A0089-DDE7-7969-AE1B-02FD04339D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74314" y="3442650"/>
            <a:ext cx="259537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반도체 </a:t>
            </a:r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블로그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사진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33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>
            <a:spLocks noGrp="1"/>
          </p:cNvSpPr>
          <p:nvPr>
            <p:ph type="title"/>
          </p:nvPr>
        </p:nvSpPr>
        <p:spPr>
          <a:xfrm>
            <a:off x="2144550" y="700050"/>
            <a:ext cx="4854900" cy="7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E07A5F"/>
                </a:solidFill>
              </a:rPr>
              <a:t>서포터즈에서 </a:t>
            </a:r>
            <a:br>
              <a:rPr lang="en-US" altLang="ko-KR" sz="2000" dirty="0">
                <a:solidFill>
                  <a:srgbClr val="E07A5F"/>
                </a:solidFill>
              </a:rPr>
            </a:br>
            <a:r>
              <a:rPr lang="ko-KR" altLang="en-US" sz="2000" dirty="0">
                <a:solidFill>
                  <a:srgbClr val="E07A5F"/>
                </a:solidFill>
              </a:rPr>
              <a:t>보여줄 수 있는 역량</a:t>
            </a:r>
            <a:endParaRPr sz="2000" dirty="0">
              <a:solidFill>
                <a:srgbClr val="E07A5F"/>
              </a:solidFill>
            </a:endParaRPr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1"/>
          </p:nvPr>
        </p:nvSpPr>
        <p:spPr>
          <a:xfrm>
            <a:off x="0" y="1561521"/>
            <a:ext cx="9150927" cy="3073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전공과목을 수강하면서 반도체에 관한 관심이 생겼습니다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개념을 정리하기 위해 블로그를 시작했고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관련 산업 뉴스를 매일 하나씩 정리하는 습관도 들였습니다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지난달엔 누적 조회수 </a:t>
            </a:r>
            <a:r>
              <a:rPr lang="en-US" altLang="ko-KR" sz="1400" dirty="0">
                <a:latin typeface="+mj-ea"/>
                <a:ea typeface="+mj-ea"/>
              </a:rPr>
              <a:t>1,200</a:t>
            </a:r>
            <a:r>
              <a:rPr lang="ko-KR" altLang="en-US" sz="1400" dirty="0">
                <a:latin typeface="+mj-ea"/>
                <a:ea typeface="+mj-ea"/>
              </a:rPr>
              <a:t>건을 달성했으며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사진으로 경험을 남기는 데에 흥미가 생겼습니다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피사체 구도에 관한 호기심을 바탕으로 </a:t>
            </a:r>
            <a:r>
              <a:rPr lang="ko-KR" altLang="en-US" sz="1400" dirty="0" err="1">
                <a:latin typeface="+mj-ea"/>
                <a:ea typeface="+mj-ea"/>
              </a:rPr>
              <a:t>드론</a:t>
            </a:r>
            <a:r>
              <a:rPr lang="ko-KR" altLang="en-US" sz="1400" dirty="0">
                <a:latin typeface="+mj-ea"/>
                <a:ea typeface="+mj-ea"/>
              </a:rPr>
              <a:t> 항공촬영 전문가 자격증을 취득하였고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자격 과정에서 제작한 작품을 공모전에 출품하여 금상을 수상했습니다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반도체에 관한 관심으로 제품에 대한 정보를 정확히 전달할 수 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제품에 어울리는 컨셉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배경으로 제품을 </a:t>
            </a:r>
            <a:r>
              <a:rPr lang="ko-KR" altLang="en-US" sz="1400" dirty="0" err="1">
                <a:latin typeface="+mj-ea"/>
                <a:ea typeface="+mj-ea"/>
              </a:rPr>
              <a:t>스타일링할</a:t>
            </a:r>
            <a:r>
              <a:rPr lang="ko-KR" altLang="en-US" sz="1400" dirty="0">
                <a:latin typeface="+mj-ea"/>
                <a:ea typeface="+mj-ea"/>
              </a:rPr>
              <a:t>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87752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활동한 프로그램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3891150" y="1316850"/>
            <a:ext cx="163589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Google Shape;426;p34">
            <a:extLst>
              <a:ext uri="{FF2B5EF4-FFF2-40B4-BE49-F238E27FC236}">
                <a16:creationId xmlns:a16="http://schemas.microsoft.com/office/drawing/2014/main" id="{A2710A4E-D721-D1A1-7AD9-2A275A0C3C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4543" y="3442650"/>
            <a:ext cx="281491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#</a:t>
            </a:r>
            <a:r>
              <a:rPr lang="en-US" altLang="ko-KR" dirty="0">
                <a:latin typeface="+mj-ea"/>
                <a:ea typeface="+mj-ea"/>
              </a:rPr>
              <a:t>SK SUNNY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#KIA </a:t>
            </a:r>
            <a:r>
              <a:rPr lang="ko-KR" altLang="en-US" dirty="0" err="1">
                <a:latin typeface="+mj-ea"/>
                <a:ea typeface="+mj-ea"/>
              </a:rPr>
              <a:t>프렌토링</a:t>
            </a:r>
            <a:r>
              <a:rPr lang="en-US" altLang="ko-KR" dirty="0">
                <a:latin typeface="+mj-ea"/>
                <a:ea typeface="+mj-ea"/>
              </a:rPr>
              <a:t> 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827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6;p33">
            <a:extLst>
              <a:ext uri="{FF2B5EF4-FFF2-40B4-BE49-F238E27FC236}">
                <a16:creationId xmlns:a16="http://schemas.microsoft.com/office/drawing/2014/main" id="{8A9EA6A5-87FD-D853-81F3-E7B3710A179B}"/>
              </a:ext>
            </a:extLst>
          </p:cNvPr>
          <p:cNvSpPr txBox="1">
            <a:spLocks/>
          </p:cNvSpPr>
          <p:nvPr/>
        </p:nvSpPr>
        <p:spPr>
          <a:xfrm>
            <a:off x="564845" y="15645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pinnaker"/>
              <a:buNone/>
              <a:defRPr sz="2000" b="1" i="0" u="none" strike="noStrike" cap="none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SK </a:t>
            </a:r>
            <a:r>
              <a:rPr lang="en-US" dirty="0">
                <a:solidFill>
                  <a:schemeClr val="dk1"/>
                </a:solidFill>
              </a:rPr>
              <a:t>SUNNY </a:t>
            </a:r>
            <a:r>
              <a:rPr lang="ko-KR" altLang="en-US" dirty="0">
                <a:solidFill>
                  <a:schemeClr val="dk1"/>
                </a:solidFill>
              </a:rPr>
              <a:t>노인 소외 해결 프로젝트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그림 7" descr="텍스트, 실내, 노트북, 작업이(가) 표시된 사진&#10;&#10;자동 생성된 설명">
            <a:extLst>
              <a:ext uri="{FF2B5EF4-FFF2-40B4-BE49-F238E27FC236}">
                <a16:creationId xmlns:a16="http://schemas.microsoft.com/office/drawing/2014/main" id="{D4ED4CB5-95A8-3C27-F8EF-4F9261CA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22" y="3253070"/>
            <a:ext cx="2309825" cy="1733973"/>
          </a:xfrm>
          <a:prstGeom prst="rect">
            <a:avLst/>
          </a:prstGeom>
        </p:spPr>
      </p:pic>
      <p:pic>
        <p:nvPicPr>
          <p:cNvPr id="10" name="그림 9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0CEFAE9-8E5E-3333-FB95-8C9BE5DE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767" y="727069"/>
            <a:ext cx="1844681" cy="1844681"/>
          </a:xfrm>
          <a:prstGeom prst="rect">
            <a:avLst/>
          </a:prstGeom>
        </p:spPr>
      </p:pic>
      <p:pic>
        <p:nvPicPr>
          <p:cNvPr id="12" name="그림 11" descr="텍스트, 사람, 가장, 그룹이(가) 표시된 사진&#10;&#10;자동 생성된 설명">
            <a:extLst>
              <a:ext uri="{FF2B5EF4-FFF2-40B4-BE49-F238E27FC236}">
                <a16:creationId xmlns:a16="http://schemas.microsoft.com/office/drawing/2014/main" id="{B24904B3-ABC8-F03C-3F63-2013D03A7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765" y="727069"/>
            <a:ext cx="2980894" cy="2235670"/>
          </a:xfrm>
          <a:prstGeom prst="rect">
            <a:avLst/>
          </a:prstGeom>
        </p:spPr>
      </p:pic>
      <p:pic>
        <p:nvPicPr>
          <p:cNvPr id="14" name="그림 13" descr="사람, 그룹, 가장, 군중이(가) 표시된 사진&#10;&#10;자동 생성된 설명">
            <a:extLst>
              <a:ext uri="{FF2B5EF4-FFF2-40B4-BE49-F238E27FC236}">
                <a16:creationId xmlns:a16="http://schemas.microsoft.com/office/drawing/2014/main" id="{7C361B3F-D6B1-0276-B093-4D5BD996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079" y="2636696"/>
            <a:ext cx="3133796" cy="2350347"/>
          </a:xfrm>
          <a:prstGeom prst="rect">
            <a:avLst/>
          </a:prstGeom>
        </p:spPr>
      </p:pic>
      <p:sp>
        <p:nvSpPr>
          <p:cNvPr id="17" name="Google Shape;427;p34">
            <a:extLst>
              <a:ext uri="{FF2B5EF4-FFF2-40B4-BE49-F238E27FC236}">
                <a16:creationId xmlns:a16="http://schemas.microsoft.com/office/drawing/2014/main" id="{DD64900F-A046-2DB2-4B22-9CC16E98ED2F}"/>
              </a:ext>
            </a:extLst>
          </p:cNvPr>
          <p:cNvSpPr txBox="1">
            <a:spLocks/>
          </p:cNvSpPr>
          <p:nvPr/>
        </p:nvSpPr>
        <p:spPr>
          <a:xfrm>
            <a:off x="0" y="1023443"/>
            <a:ext cx="3623733" cy="173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SK SUNNY </a:t>
            </a: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사회변화 활동에 참여하여</a:t>
            </a: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노인분들께 스마트폰 사용법을 알려드리고 관련 컨텐츠를 제작한 경험이 있습니다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대외활동을 통해 대화에서 상대방의 배경지식을 고려해서 말하는 것이 중요하다는 것을 느꼈습니다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8" name="Google Shape;427;p34">
            <a:extLst>
              <a:ext uri="{FF2B5EF4-FFF2-40B4-BE49-F238E27FC236}">
                <a16:creationId xmlns:a16="http://schemas.microsoft.com/office/drawing/2014/main" id="{7E7515DB-61A5-AA67-2C2F-404D9125A1D9}"/>
              </a:ext>
            </a:extLst>
          </p:cNvPr>
          <p:cNvSpPr txBox="1">
            <a:spLocks/>
          </p:cNvSpPr>
          <p:nvPr/>
        </p:nvSpPr>
        <p:spPr>
          <a:xfrm>
            <a:off x="54032" y="3357802"/>
            <a:ext cx="3623733" cy="1329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이와 같은 경험이 있기 때문에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독자의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수준을 고려하여 제품에 관한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효과적으로 전달할 수 있습니다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83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6;p33">
            <a:extLst>
              <a:ext uri="{FF2B5EF4-FFF2-40B4-BE49-F238E27FC236}">
                <a16:creationId xmlns:a16="http://schemas.microsoft.com/office/drawing/2014/main" id="{8A9EA6A5-87FD-D853-81F3-E7B3710A179B}"/>
              </a:ext>
            </a:extLst>
          </p:cNvPr>
          <p:cNvSpPr txBox="1">
            <a:spLocks/>
          </p:cNvSpPr>
          <p:nvPr/>
        </p:nvSpPr>
        <p:spPr>
          <a:xfrm>
            <a:off x="564845" y="15645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pinnaker"/>
              <a:buNone/>
              <a:defRPr sz="2000" b="1" i="0" u="none" strike="noStrike" cap="none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KIA </a:t>
            </a:r>
            <a:r>
              <a:rPr lang="ko-KR" altLang="en-US" dirty="0" err="1">
                <a:solidFill>
                  <a:schemeClr val="dk1"/>
                </a:solidFill>
              </a:rPr>
              <a:t>프렌토링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Google Shape;427;p34">
            <a:extLst>
              <a:ext uri="{FF2B5EF4-FFF2-40B4-BE49-F238E27FC236}">
                <a16:creationId xmlns:a16="http://schemas.microsoft.com/office/drawing/2014/main" id="{7E7515DB-61A5-AA67-2C2F-404D9125A1D9}"/>
              </a:ext>
            </a:extLst>
          </p:cNvPr>
          <p:cNvSpPr txBox="1">
            <a:spLocks/>
          </p:cNvSpPr>
          <p:nvPr/>
        </p:nvSpPr>
        <p:spPr>
          <a:xfrm>
            <a:off x="0" y="3306959"/>
            <a:ext cx="3879468" cy="1329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문제를 해결하기 위해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활동을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시도해본 경험이 있기 때문에 서포터즈에서 제시하는 미션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 제작에서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다방면으로 사고하고 시도하는 모습을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보일 수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79475-69A1-82B5-6C98-40766AFD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27" y="730300"/>
            <a:ext cx="2736427" cy="2052320"/>
          </a:xfrm>
          <a:prstGeom prst="rect">
            <a:avLst/>
          </a:prstGeom>
        </p:spPr>
      </p:pic>
      <p:pic>
        <p:nvPicPr>
          <p:cNvPr id="9" name="그림 8" descr="사람, 남자, 마시는, 군중이(가) 표시된 사진&#10;&#10;자동 생성된 설명">
            <a:extLst>
              <a:ext uri="{FF2B5EF4-FFF2-40B4-BE49-F238E27FC236}">
                <a16:creationId xmlns:a16="http://schemas.microsoft.com/office/drawing/2014/main" id="{3EBF6FB9-6622-8336-36A6-AE0A312C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764" y="480596"/>
            <a:ext cx="2408908" cy="1806681"/>
          </a:xfrm>
          <a:prstGeom prst="rect">
            <a:avLst/>
          </a:prstGeom>
        </p:spPr>
      </p:pic>
      <p:pic>
        <p:nvPicPr>
          <p:cNvPr id="5" name="그림 4" descr="사람, 실내이(가) 표시된 사진&#10;&#10;자동 생성된 설명">
            <a:extLst>
              <a:ext uri="{FF2B5EF4-FFF2-40B4-BE49-F238E27FC236}">
                <a16:creationId xmlns:a16="http://schemas.microsoft.com/office/drawing/2014/main" id="{8BDB2EB3-1F19-AFE6-97C0-70DA0AB51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468" y="2869614"/>
            <a:ext cx="2512004" cy="1884003"/>
          </a:xfrm>
          <a:prstGeom prst="rect">
            <a:avLst/>
          </a:prstGeom>
        </p:spPr>
      </p:pic>
      <p:pic>
        <p:nvPicPr>
          <p:cNvPr id="8" name="그림 7" descr="사람, 벽, 안경, 보안경이(가) 표시된 사진&#10;&#10;자동 생성된 설명">
            <a:extLst>
              <a:ext uri="{FF2B5EF4-FFF2-40B4-BE49-F238E27FC236}">
                <a16:creationId xmlns:a16="http://schemas.microsoft.com/office/drawing/2014/main" id="{588AF6DB-DB31-BC0D-4559-50AED2B44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746" y="3068320"/>
            <a:ext cx="2408908" cy="1806681"/>
          </a:xfrm>
          <a:prstGeom prst="rect">
            <a:avLst/>
          </a:prstGeom>
        </p:spPr>
      </p:pic>
      <p:sp>
        <p:nvSpPr>
          <p:cNvPr id="10" name="Google Shape;426;p34">
            <a:extLst>
              <a:ext uri="{FF2B5EF4-FFF2-40B4-BE49-F238E27FC236}">
                <a16:creationId xmlns:a16="http://schemas.microsoft.com/office/drawing/2014/main" id="{C16FF3AA-B654-D3F9-3796-F12236C292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99356" y="956518"/>
            <a:ext cx="4855910" cy="1989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KIA </a:t>
            </a:r>
            <a:r>
              <a:rPr lang="ko-KR" altLang="en-US" sz="1200" dirty="0" err="1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프렌토링에</a:t>
            </a: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참여하여 교육취약계층 </a:t>
            </a: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청소년과 멘토링을 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개월 동안 이어가고 있습니다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의지가 없는 멘티에게 강압적으로 </a:t>
            </a: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공부를 시키지 않고 독서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클라이밍</a:t>
            </a: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 다양한 체험을 </a:t>
            </a: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통해 멘티가 하고 싶은 일을 찾게 하기 위해서 </a:t>
            </a:r>
            <a:endParaRPr lang="en-US" altLang="ko-KR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노력하고 있습니다</a:t>
            </a:r>
            <a:r>
              <a:rPr lang="en-US" altLang="ko-KR" sz="1200" dirty="0">
                <a:solidFill>
                  <a:srgbClr val="0E2A4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dirty="0">
              <a:solidFill>
                <a:srgbClr val="0E2A4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8984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Indian Palette Aesthetic Agency by Slidesgo">
  <a:themeElements>
    <a:clrScheme name="Simple Light">
      <a:dk1>
        <a:srgbClr val="3D405B"/>
      </a:dk1>
      <a:lt1>
        <a:srgbClr val="F4F1DE"/>
      </a:lt1>
      <a:dk2>
        <a:srgbClr val="E07A5F"/>
      </a:dk2>
      <a:lt2>
        <a:srgbClr val="81B29A"/>
      </a:lt2>
      <a:accent1>
        <a:srgbClr val="F2CC8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1717"/>
      </a:hlink>
      <a:folHlink>
        <a:srgbClr val="0097A7"/>
      </a:folHlink>
    </a:clrScheme>
    <a:fontScheme name="사용자 지정 1">
      <a:majorFont>
        <a:latin typeface="Spinnaker"/>
        <a:ea typeface="HY헤드라인M"/>
        <a:cs typeface=""/>
      </a:majorFont>
      <a:minorFont>
        <a:latin typeface="Spinnaker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498</Words>
  <Application>Microsoft Office PowerPoint</Application>
  <PresentationFormat>화면 슬라이드 쇼(16:9)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Spinnaker</vt:lpstr>
      <vt:lpstr>HY헤드라인M</vt:lpstr>
      <vt:lpstr>Mandali</vt:lpstr>
      <vt:lpstr>Arial</vt:lpstr>
      <vt:lpstr>Minimalist Indian Palette Aesthetic Agency by Slidesgo</vt:lpstr>
      <vt:lpstr>AMDⅹASUS 노트북  공식 서포터즈 1기</vt:lpstr>
      <vt:lpstr>목차</vt:lpstr>
      <vt:lpstr>프로필</vt:lpstr>
      <vt:lpstr>PowerPoint 프레젠테이션</vt:lpstr>
      <vt:lpstr>자기소개</vt:lpstr>
      <vt:lpstr>서포터즈에서  보여줄 수 있는 역량</vt:lpstr>
      <vt:lpstr>활동한 프로그램</vt:lpstr>
      <vt:lpstr>PowerPoint 프레젠테이션</vt:lpstr>
      <vt:lpstr>PowerPoint 프레젠테이션</vt:lpstr>
      <vt:lpstr>장점</vt:lpstr>
      <vt:lpstr> 도전정신</vt:lpstr>
      <vt:lpstr>성실함과 책임감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AMDⅹASUS 노트북  공식 서포터즈 1기</dc:title>
  <cp:lastModifiedBy>김형준</cp:lastModifiedBy>
  <cp:revision>18</cp:revision>
  <dcterms:modified xsi:type="dcterms:W3CDTF">2022-12-04T14:30:04Z</dcterms:modified>
</cp:coreProperties>
</file>